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Heebo"/>
      <p:regular r:id="rId19"/>
      <p:bold r:id="rId20"/>
    </p:embeddedFont>
    <p:embeddedFont>
      <p:font typeface="Anaheim"/>
      <p:regular r:id="rId21"/>
      <p:bold r:id="rId22"/>
    </p:embeddedFont>
    <p:embeddedFont>
      <p:font typeface="DM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eebo-bold.fntdata"/><Relationship Id="rId22" Type="http://schemas.openxmlformats.org/officeDocument/2006/relationships/font" Target="fonts/Anaheim-bold.fntdata"/><Relationship Id="rId21" Type="http://schemas.openxmlformats.org/officeDocument/2006/relationships/font" Target="fonts/Anaheim-regular.fntdata"/><Relationship Id="rId24" Type="http://schemas.openxmlformats.org/officeDocument/2006/relationships/font" Target="fonts/DMSans-bold.fntdata"/><Relationship Id="rId23"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MSans-boldItalic.fntdata"/><Relationship Id="rId25" Type="http://schemas.openxmlformats.org/officeDocument/2006/relationships/font" Target="fonts/DM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Heeb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71a4a86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71a4a86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6d99eafc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6d99eafc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6d99eaf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6d99eaf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0" name="Google Shape;10;p2"/>
          <p:cNvGrpSpPr/>
          <p:nvPr/>
        </p:nvGrpSpPr>
        <p:grpSpPr>
          <a:xfrm>
            <a:off x="-538768" y="-736350"/>
            <a:ext cx="3259529" cy="6987829"/>
            <a:chOff x="-538768" y="-736350"/>
            <a:chExt cx="3259529" cy="6987829"/>
          </a:xfrm>
        </p:grpSpPr>
        <p:pic>
          <p:nvPicPr>
            <p:cNvPr id="11" name="Google Shape;11;p2"/>
            <p:cNvPicPr preferRelativeResize="0"/>
            <p:nvPr/>
          </p:nvPicPr>
          <p:blipFill>
            <a:blip r:embed="rId3">
              <a:alphaModFix/>
            </a:blip>
            <a:stretch>
              <a:fillRect/>
            </a:stretch>
          </p:blipFill>
          <p:spPr>
            <a:xfrm>
              <a:off x="-538768" y="4181546"/>
              <a:ext cx="2503982" cy="2069934"/>
            </a:xfrm>
            <a:prstGeom prst="rect">
              <a:avLst/>
            </a:prstGeom>
            <a:noFill/>
            <a:ln>
              <a:noFill/>
            </a:ln>
          </p:spPr>
        </p:pic>
        <p:pic>
          <p:nvPicPr>
            <p:cNvPr id="12" name="Google Shape;12;p2"/>
            <p:cNvPicPr preferRelativeResize="0"/>
            <p:nvPr/>
          </p:nvPicPr>
          <p:blipFill>
            <a:blip r:embed="rId4">
              <a:alphaModFix/>
            </a:blip>
            <a:stretch>
              <a:fillRect/>
            </a:stretch>
          </p:blipFill>
          <p:spPr>
            <a:xfrm flipH="1">
              <a:off x="-192841" y="-736350"/>
              <a:ext cx="2913603" cy="1546426"/>
            </a:xfrm>
            <a:prstGeom prst="rect">
              <a:avLst/>
            </a:prstGeom>
            <a:noFill/>
            <a:ln>
              <a:noFill/>
            </a:ln>
          </p:spPr>
        </p:pic>
      </p:grpSp>
      <p:sp>
        <p:nvSpPr>
          <p:cNvPr id="13" name="Google Shape;13;p2"/>
          <p:cNvSpPr txBox="1"/>
          <p:nvPr>
            <p:ph type="ctrTitle"/>
          </p:nvPr>
        </p:nvSpPr>
        <p:spPr>
          <a:xfrm>
            <a:off x="911150" y="768100"/>
            <a:ext cx="5065500" cy="2267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911150" y="3453800"/>
            <a:ext cx="3032400" cy="741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pic>
        <p:nvPicPr>
          <p:cNvPr id="72" name="Google Shape;72;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73" name="Google Shape;73;p11"/>
          <p:cNvSpPr txBox="1"/>
          <p:nvPr>
            <p:ph hasCustomPrompt="1" type="title"/>
          </p:nvPr>
        </p:nvSpPr>
        <p:spPr>
          <a:xfrm>
            <a:off x="1296275" y="1286500"/>
            <a:ext cx="4424400" cy="12180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1296275" y="2836275"/>
            <a:ext cx="4424400" cy="1030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5" name="Google Shape;75;p11"/>
          <p:cNvGrpSpPr/>
          <p:nvPr/>
        </p:nvGrpSpPr>
        <p:grpSpPr>
          <a:xfrm>
            <a:off x="-1332458" y="-373612"/>
            <a:ext cx="3158162" cy="6086377"/>
            <a:chOff x="-1332458" y="-373612"/>
            <a:chExt cx="3158162" cy="6086377"/>
          </a:xfrm>
        </p:grpSpPr>
        <p:pic>
          <p:nvPicPr>
            <p:cNvPr id="76" name="Google Shape;76;p11"/>
            <p:cNvPicPr preferRelativeResize="0"/>
            <p:nvPr/>
          </p:nvPicPr>
          <p:blipFill>
            <a:blip r:embed="rId3">
              <a:alphaModFix/>
            </a:blip>
            <a:stretch>
              <a:fillRect/>
            </a:stretch>
          </p:blipFill>
          <p:spPr>
            <a:xfrm rot="3188606">
              <a:off x="-1005367" y="3055243"/>
              <a:ext cx="2503979" cy="2069937"/>
            </a:xfrm>
            <a:prstGeom prst="rect">
              <a:avLst/>
            </a:prstGeom>
            <a:noFill/>
            <a:ln>
              <a:noFill/>
            </a:ln>
          </p:spPr>
        </p:pic>
        <p:pic>
          <p:nvPicPr>
            <p:cNvPr id="77" name="Google Shape;77;p11"/>
            <p:cNvPicPr preferRelativeResize="0"/>
            <p:nvPr/>
          </p:nvPicPr>
          <p:blipFill>
            <a:blip r:embed="rId4">
              <a:alphaModFix/>
            </a:blip>
            <a:stretch>
              <a:fillRect/>
            </a:stretch>
          </p:blipFill>
          <p:spPr>
            <a:xfrm>
              <a:off x="-381300" y="-373612"/>
              <a:ext cx="1573251" cy="1546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8" name="Shape 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79" name="Shape 79"/>
        <p:cNvGrpSpPr/>
        <p:nvPr/>
      </p:nvGrpSpPr>
      <p:grpSpPr>
        <a:xfrm>
          <a:off x="0" y="0"/>
          <a:ext cx="0" cy="0"/>
          <a:chOff x="0" y="0"/>
          <a:chExt cx="0" cy="0"/>
        </a:xfrm>
      </p:grpSpPr>
      <p:pic>
        <p:nvPicPr>
          <p:cNvPr id="80" name="Google Shape;80;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81" name="Google Shape;8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3"/>
          <p:cNvSpPr txBox="1"/>
          <p:nvPr>
            <p:ph idx="1" type="body"/>
          </p:nvPr>
        </p:nvSpPr>
        <p:spPr>
          <a:xfrm>
            <a:off x="720000" y="1215750"/>
            <a:ext cx="38778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DM Sans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83" name="Google Shape;83;p13"/>
          <p:cNvGrpSpPr/>
          <p:nvPr/>
        </p:nvGrpSpPr>
        <p:grpSpPr>
          <a:xfrm>
            <a:off x="-1000400" y="-392206"/>
            <a:ext cx="11477338" cy="6937746"/>
            <a:chOff x="-1000400" y="-392206"/>
            <a:chExt cx="11477338" cy="6937746"/>
          </a:xfrm>
        </p:grpSpPr>
        <p:pic>
          <p:nvPicPr>
            <p:cNvPr id="84" name="Google Shape;84;p13"/>
            <p:cNvPicPr preferRelativeResize="0"/>
            <p:nvPr/>
          </p:nvPicPr>
          <p:blipFill>
            <a:blip r:embed="rId3">
              <a:alphaModFix/>
            </a:blip>
            <a:stretch>
              <a:fillRect/>
            </a:stretch>
          </p:blipFill>
          <p:spPr>
            <a:xfrm rot="-1415014">
              <a:off x="-690893" y="4061147"/>
              <a:ext cx="2503985" cy="2069931"/>
            </a:xfrm>
            <a:prstGeom prst="rect">
              <a:avLst/>
            </a:prstGeom>
            <a:noFill/>
            <a:ln>
              <a:noFill/>
            </a:ln>
          </p:spPr>
        </p:pic>
        <p:pic>
          <p:nvPicPr>
            <p:cNvPr id="85" name="Google Shape;85;p13"/>
            <p:cNvPicPr preferRelativeResize="0"/>
            <p:nvPr/>
          </p:nvPicPr>
          <p:blipFill>
            <a:blip r:embed="rId3">
              <a:alphaModFix/>
            </a:blip>
            <a:stretch>
              <a:fillRect/>
            </a:stretch>
          </p:blipFill>
          <p:spPr>
            <a:xfrm rot="10800000">
              <a:off x="7972956" y="-392206"/>
              <a:ext cx="2503982" cy="206993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6"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88" name="Google Shape;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4"/>
          <p:cNvSpPr txBox="1"/>
          <p:nvPr>
            <p:ph idx="1" type="subTitle"/>
          </p:nvPr>
        </p:nvSpPr>
        <p:spPr>
          <a:xfrm>
            <a:off x="720100" y="2294226"/>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4"/>
          <p:cNvSpPr txBox="1"/>
          <p:nvPr>
            <p:ph idx="2" type="subTitle"/>
          </p:nvPr>
        </p:nvSpPr>
        <p:spPr>
          <a:xfrm>
            <a:off x="3382535" y="2294226"/>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4"/>
          <p:cNvSpPr txBox="1"/>
          <p:nvPr>
            <p:ph idx="3" type="subTitle"/>
          </p:nvPr>
        </p:nvSpPr>
        <p:spPr>
          <a:xfrm>
            <a:off x="6045003" y="2294226"/>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4"/>
          <p:cNvSpPr txBox="1"/>
          <p:nvPr>
            <p:ph idx="4" type="subTitle"/>
          </p:nvPr>
        </p:nvSpPr>
        <p:spPr>
          <a:xfrm>
            <a:off x="720100" y="1432300"/>
            <a:ext cx="2379000" cy="861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3" name="Google Shape;93;p14"/>
          <p:cNvSpPr txBox="1"/>
          <p:nvPr>
            <p:ph idx="5" type="subTitle"/>
          </p:nvPr>
        </p:nvSpPr>
        <p:spPr>
          <a:xfrm>
            <a:off x="3382542" y="1432300"/>
            <a:ext cx="2379000" cy="861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4" name="Google Shape;94;p14"/>
          <p:cNvSpPr txBox="1"/>
          <p:nvPr>
            <p:ph idx="6" type="subTitle"/>
          </p:nvPr>
        </p:nvSpPr>
        <p:spPr>
          <a:xfrm>
            <a:off x="6045009" y="1432300"/>
            <a:ext cx="2379000" cy="861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95" name="Google Shape;95;p14"/>
          <p:cNvGrpSpPr/>
          <p:nvPr/>
        </p:nvGrpSpPr>
        <p:grpSpPr>
          <a:xfrm>
            <a:off x="-1392501" y="-464787"/>
            <a:ext cx="10926377" cy="5968717"/>
            <a:chOff x="-1392501" y="-464787"/>
            <a:chExt cx="10926377" cy="5968717"/>
          </a:xfrm>
        </p:grpSpPr>
        <p:pic>
          <p:nvPicPr>
            <p:cNvPr id="96" name="Google Shape;96;p14"/>
            <p:cNvPicPr preferRelativeResize="0"/>
            <p:nvPr/>
          </p:nvPicPr>
          <p:blipFill>
            <a:blip r:embed="rId3">
              <a:alphaModFix/>
            </a:blip>
            <a:stretch>
              <a:fillRect/>
            </a:stretch>
          </p:blipFill>
          <p:spPr>
            <a:xfrm rot="4121178">
              <a:off x="-1225245" y="2926418"/>
              <a:ext cx="2503979" cy="2069936"/>
            </a:xfrm>
            <a:prstGeom prst="rect">
              <a:avLst/>
            </a:prstGeom>
            <a:noFill/>
            <a:ln>
              <a:noFill/>
            </a:ln>
          </p:spPr>
        </p:pic>
        <p:pic>
          <p:nvPicPr>
            <p:cNvPr id="97" name="Google Shape;97;p14"/>
            <p:cNvPicPr preferRelativeResize="0"/>
            <p:nvPr/>
          </p:nvPicPr>
          <p:blipFill>
            <a:blip r:embed="rId4">
              <a:alphaModFix/>
            </a:blip>
            <a:stretch>
              <a:fillRect/>
            </a:stretch>
          </p:blipFill>
          <p:spPr>
            <a:xfrm>
              <a:off x="7960625" y="-464787"/>
              <a:ext cx="1573251" cy="154642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8"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0" name="Google Shape;10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15"/>
          <p:cNvSpPr txBox="1"/>
          <p:nvPr>
            <p:ph idx="1" type="subTitle"/>
          </p:nvPr>
        </p:nvSpPr>
        <p:spPr>
          <a:xfrm>
            <a:off x="1317925" y="1477536"/>
            <a:ext cx="67845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5"/>
          <p:cNvSpPr txBox="1"/>
          <p:nvPr>
            <p:ph idx="2" type="subTitle"/>
          </p:nvPr>
        </p:nvSpPr>
        <p:spPr>
          <a:xfrm>
            <a:off x="1317925" y="2374824"/>
            <a:ext cx="67845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5"/>
          <p:cNvSpPr txBox="1"/>
          <p:nvPr>
            <p:ph idx="3" type="subTitle"/>
          </p:nvPr>
        </p:nvSpPr>
        <p:spPr>
          <a:xfrm>
            <a:off x="1325302" y="3268523"/>
            <a:ext cx="67845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5"/>
          <p:cNvSpPr txBox="1"/>
          <p:nvPr>
            <p:ph idx="4" type="subTitle"/>
          </p:nvPr>
        </p:nvSpPr>
        <p:spPr>
          <a:xfrm>
            <a:off x="1325302" y="4162225"/>
            <a:ext cx="67845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5"/>
          <p:cNvSpPr txBox="1"/>
          <p:nvPr>
            <p:ph hasCustomPrompt="1" idx="5" type="title"/>
          </p:nvPr>
        </p:nvSpPr>
        <p:spPr>
          <a:xfrm>
            <a:off x="713225" y="1082775"/>
            <a:ext cx="600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5"/>
          <p:cNvSpPr txBox="1"/>
          <p:nvPr>
            <p:ph hasCustomPrompt="1" idx="6" type="title"/>
          </p:nvPr>
        </p:nvSpPr>
        <p:spPr>
          <a:xfrm>
            <a:off x="717926" y="2870155"/>
            <a:ext cx="600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5"/>
          <p:cNvSpPr txBox="1"/>
          <p:nvPr>
            <p:ph hasCustomPrompt="1" idx="7" type="title"/>
          </p:nvPr>
        </p:nvSpPr>
        <p:spPr>
          <a:xfrm>
            <a:off x="713235" y="1976464"/>
            <a:ext cx="600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5"/>
          <p:cNvSpPr txBox="1"/>
          <p:nvPr>
            <p:ph hasCustomPrompt="1" idx="8" type="title"/>
          </p:nvPr>
        </p:nvSpPr>
        <p:spPr>
          <a:xfrm>
            <a:off x="717932" y="3763850"/>
            <a:ext cx="6000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5"/>
          <p:cNvSpPr txBox="1"/>
          <p:nvPr>
            <p:ph idx="9" type="subTitle"/>
          </p:nvPr>
        </p:nvSpPr>
        <p:spPr>
          <a:xfrm>
            <a:off x="1317925" y="1109725"/>
            <a:ext cx="67845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0" name="Google Shape;110;p15"/>
          <p:cNvSpPr txBox="1"/>
          <p:nvPr>
            <p:ph idx="13" type="subTitle"/>
          </p:nvPr>
        </p:nvSpPr>
        <p:spPr>
          <a:xfrm>
            <a:off x="1317925" y="2003424"/>
            <a:ext cx="67845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1" name="Google Shape;111;p15"/>
          <p:cNvSpPr txBox="1"/>
          <p:nvPr>
            <p:ph idx="14" type="subTitle"/>
          </p:nvPr>
        </p:nvSpPr>
        <p:spPr>
          <a:xfrm>
            <a:off x="1325302" y="2897123"/>
            <a:ext cx="67845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2" name="Google Shape;112;p15"/>
          <p:cNvSpPr txBox="1"/>
          <p:nvPr>
            <p:ph idx="15" type="subTitle"/>
          </p:nvPr>
        </p:nvSpPr>
        <p:spPr>
          <a:xfrm>
            <a:off x="1325302" y="3790822"/>
            <a:ext cx="67845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3" name="Google Shape;113;p15"/>
          <p:cNvGrpSpPr/>
          <p:nvPr/>
        </p:nvGrpSpPr>
        <p:grpSpPr>
          <a:xfrm>
            <a:off x="-1392501" y="-464787"/>
            <a:ext cx="10926377" cy="5968717"/>
            <a:chOff x="-1392501" y="-464787"/>
            <a:chExt cx="10926377" cy="5968717"/>
          </a:xfrm>
        </p:grpSpPr>
        <p:pic>
          <p:nvPicPr>
            <p:cNvPr id="114" name="Google Shape;114;p15"/>
            <p:cNvPicPr preferRelativeResize="0"/>
            <p:nvPr/>
          </p:nvPicPr>
          <p:blipFill>
            <a:blip r:embed="rId3">
              <a:alphaModFix/>
            </a:blip>
            <a:stretch>
              <a:fillRect/>
            </a:stretch>
          </p:blipFill>
          <p:spPr>
            <a:xfrm rot="4121178">
              <a:off x="-1225245" y="2926418"/>
              <a:ext cx="2503979" cy="2069936"/>
            </a:xfrm>
            <a:prstGeom prst="rect">
              <a:avLst/>
            </a:prstGeom>
            <a:noFill/>
            <a:ln>
              <a:noFill/>
            </a:ln>
          </p:spPr>
        </p:pic>
        <p:pic>
          <p:nvPicPr>
            <p:cNvPr id="115" name="Google Shape;115;p15"/>
            <p:cNvPicPr preferRelativeResize="0"/>
            <p:nvPr/>
          </p:nvPicPr>
          <p:blipFill>
            <a:blip r:embed="rId4">
              <a:alphaModFix/>
            </a:blip>
            <a:stretch>
              <a:fillRect/>
            </a:stretch>
          </p:blipFill>
          <p:spPr>
            <a:xfrm>
              <a:off x="7960625" y="-464787"/>
              <a:ext cx="1573251" cy="154642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6" name="Shape 116"/>
        <p:cNvGrpSpPr/>
        <p:nvPr/>
      </p:nvGrpSpPr>
      <p:grpSpPr>
        <a:xfrm>
          <a:off x="0" y="0"/>
          <a:ext cx="0" cy="0"/>
          <a:chOff x="0" y="0"/>
          <a:chExt cx="0" cy="0"/>
        </a:xfrm>
      </p:grpSpPr>
      <p:pic>
        <p:nvPicPr>
          <p:cNvPr id="117" name="Google Shape;117;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6"/>
          <p:cNvSpPr txBox="1"/>
          <p:nvPr>
            <p:ph idx="1" type="subTitle"/>
          </p:nvPr>
        </p:nvSpPr>
        <p:spPr>
          <a:xfrm>
            <a:off x="713225" y="1851399"/>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6"/>
          <p:cNvSpPr txBox="1"/>
          <p:nvPr>
            <p:ph idx="2" type="subTitle"/>
          </p:nvPr>
        </p:nvSpPr>
        <p:spPr>
          <a:xfrm>
            <a:off x="3222244" y="1851399"/>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6"/>
          <p:cNvSpPr txBox="1"/>
          <p:nvPr>
            <p:ph idx="3" type="subTitle"/>
          </p:nvPr>
        </p:nvSpPr>
        <p:spPr>
          <a:xfrm>
            <a:off x="713225" y="3539900"/>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ph idx="4" type="subTitle"/>
          </p:nvPr>
        </p:nvSpPr>
        <p:spPr>
          <a:xfrm>
            <a:off x="3222244" y="3539900"/>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6"/>
          <p:cNvSpPr txBox="1"/>
          <p:nvPr>
            <p:ph idx="5" type="subTitle"/>
          </p:nvPr>
        </p:nvSpPr>
        <p:spPr>
          <a:xfrm>
            <a:off x="5731263" y="1851399"/>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6"/>
          <p:cNvSpPr txBox="1"/>
          <p:nvPr>
            <p:ph idx="6" type="subTitle"/>
          </p:nvPr>
        </p:nvSpPr>
        <p:spPr>
          <a:xfrm>
            <a:off x="5731263" y="3539900"/>
            <a:ext cx="2533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6"/>
          <p:cNvSpPr txBox="1"/>
          <p:nvPr>
            <p:ph idx="7" type="subTitle"/>
          </p:nvPr>
        </p:nvSpPr>
        <p:spPr>
          <a:xfrm>
            <a:off x="714366" y="1102725"/>
            <a:ext cx="25311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6" name="Google Shape;126;p16"/>
          <p:cNvSpPr txBox="1"/>
          <p:nvPr>
            <p:ph idx="8" type="subTitle"/>
          </p:nvPr>
        </p:nvSpPr>
        <p:spPr>
          <a:xfrm>
            <a:off x="3223385" y="1102725"/>
            <a:ext cx="25311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7" name="Google Shape;127;p16"/>
          <p:cNvSpPr txBox="1"/>
          <p:nvPr>
            <p:ph idx="9" type="subTitle"/>
          </p:nvPr>
        </p:nvSpPr>
        <p:spPr>
          <a:xfrm>
            <a:off x="5732403" y="1102725"/>
            <a:ext cx="2531100" cy="81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8" name="Google Shape;128;p16"/>
          <p:cNvSpPr txBox="1"/>
          <p:nvPr>
            <p:ph idx="13" type="subTitle"/>
          </p:nvPr>
        </p:nvSpPr>
        <p:spPr>
          <a:xfrm>
            <a:off x="714366" y="2790777"/>
            <a:ext cx="2531100" cy="742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29" name="Google Shape;129;p16"/>
          <p:cNvSpPr txBox="1"/>
          <p:nvPr>
            <p:ph idx="14" type="subTitle"/>
          </p:nvPr>
        </p:nvSpPr>
        <p:spPr>
          <a:xfrm>
            <a:off x="3223385" y="2790777"/>
            <a:ext cx="2531100" cy="742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6"/>
          <p:cNvSpPr txBox="1"/>
          <p:nvPr>
            <p:ph idx="15" type="subTitle"/>
          </p:nvPr>
        </p:nvSpPr>
        <p:spPr>
          <a:xfrm>
            <a:off x="5732403" y="2790777"/>
            <a:ext cx="2531100" cy="742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6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1" name="Google Shape;131;p16"/>
          <p:cNvGrpSpPr/>
          <p:nvPr/>
        </p:nvGrpSpPr>
        <p:grpSpPr>
          <a:xfrm>
            <a:off x="-853250" y="-1383747"/>
            <a:ext cx="11058653" cy="6760285"/>
            <a:chOff x="-853250" y="-1383747"/>
            <a:chExt cx="11058653" cy="6760285"/>
          </a:xfrm>
        </p:grpSpPr>
        <p:pic>
          <p:nvPicPr>
            <p:cNvPr id="132" name="Google Shape;132;p16"/>
            <p:cNvPicPr preferRelativeResize="0"/>
            <p:nvPr/>
          </p:nvPicPr>
          <p:blipFill>
            <a:blip r:embed="rId3">
              <a:alphaModFix/>
            </a:blip>
            <a:stretch>
              <a:fillRect/>
            </a:stretch>
          </p:blipFill>
          <p:spPr>
            <a:xfrm flipH="1">
              <a:off x="7836900" y="3831463"/>
              <a:ext cx="1676949" cy="1545075"/>
            </a:xfrm>
            <a:prstGeom prst="rect">
              <a:avLst/>
            </a:prstGeom>
            <a:noFill/>
            <a:ln>
              <a:noFill/>
            </a:ln>
          </p:spPr>
        </p:pic>
        <p:pic>
          <p:nvPicPr>
            <p:cNvPr id="133" name="Google Shape;133;p1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134" name="Google Shape;134;p1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5" name="Shape 135"/>
        <p:cNvGrpSpPr/>
        <p:nvPr/>
      </p:nvGrpSpPr>
      <p:grpSpPr>
        <a:xfrm>
          <a:off x="0" y="0"/>
          <a:ext cx="0" cy="0"/>
          <a:chOff x="0" y="0"/>
          <a:chExt cx="0" cy="0"/>
        </a:xfrm>
      </p:grpSpPr>
      <p:pic>
        <p:nvPicPr>
          <p:cNvPr id="136" name="Google Shape;136;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7" name="Google Shape;13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8" name="Google Shape;138;p17"/>
          <p:cNvGrpSpPr/>
          <p:nvPr/>
        </p:nvGrpSpPr>
        <p:grpSpPr>
          <a:xfrm>
            <a:off x="-1000400" y="-392206"/>
            <a:ext cx="11477338" cy="6937746"/>
            <a:chOff x="-1000400" y="-392206"/>
            <a:chExt cx="11477338" cy="6937746"/>
          </a:xfrm>
        </p:grpSpPr>
        <p:pic>
          <p:nvPicPr>
            <p:cNvPr id="139" name="Google Shape;139;p17"/>
            <p:cNvPicPr preferRelativeResize="0"/>
            <p:nvPr/>
          </p:nvPicPr>
          <p:blipFill>
            <a:blip r:embed="rId3">
              <a:alphaModFix/>
            </a:blip>
            <a:stretch>
              <a:fillRect/>
            </a:stretch>
          </p:blipFill>
          <p:spPr>
            <a:xfrm rot="-1415014">
              <a:off x="-690893" y="4061147"/>
              <a:ext cx="2503985" cy="2069931"/>
            </a:xfrm>
            <a:prstGeom prst="rect">
              <a:avLst/>
            </a:prstGeom>
            <a:noFill/>
            <a:ln>
              <a:noFill/>
            </a:ln>
          </p:spPr>
        </p:pic>
        <p:pic>
          <p:nvPicPr>
            <p:cNvPr id="140" name="Google Shape;140;p17"/>
            <p:cNvPicPr preferRelativeResize="0"/>
            <p:nvPr/>
          </p:nvPicPr>
          <p:blipFill>
            <a:blip r:embed="rId3">
              <a:alphaModFix/>
            </a:blip>
            <a:stretch>
              <a:fillRect/>
            </a:stretch>
          </p:blipFill>
          <p:spPr>
            <a:xfrm rot="10800000">
              <a:off x="7972956" y="-392206"/>
              <a:ext cx="2503982" cy="206993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41" name="Shape 141"/>
        <p:cNvGrpSpPr/>
        <p:nvPr/>
      </p:nvGrpSpPr>
      <p:grpSpPr>
        <a:xfrm>
          <a:off x="0" y="0"/>
          <a:ext cx="0" cy="0"/>
          <a:chOff x="0" y="0"/>
          <a:chExt cx="0" cy="0"/>
        </a:xfrm>
      </p:grpSpPr>
      <p:pic>
        <p:nvPicPr>
          <p:cNvPr id="142" name="Google Shape;142;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4" name="Google Shape;144;p18"/>
          <p:cNvGrpSpPr/>
          <p:nvPr/>
        </p:nvGrpSpPr>
        <p:grpSpPr>
          <a:xfrm>
            <a:off x="-217275" y="-410725"/>
            <a:ext cx="9761876" cy="5842824"/>
            <a:chOff x="-217275" y="-410725"/>
            <a:chExt cx="9761876" cy="5842824"/>
          </a:xfrm>
        </p:grpSpPr>
        <p:pic>
          <p:nvPicPr>
            <p:cNvPr id="145" name="Google Shape;145;p18"/>
            <p:cNvPicPr preferRelativeResize="0"/>
            <p:nvPr/>
          </p:nvPicPr>
          <p:blipFill>
            <a:blip r:embed="rId3">
              <a:alphaModFix/>
            </a:blip>
            <a:stretch>
              <a:fillRect/>
            </a:stretch>
          </p:blipFill>
          <p:spPr>
            <a:xfrm>
              <a:off x="7971350" y="-410725"/>
              <a:ext cx="1573251" cy="1546426"/>
            </a:xfrm>
            <a:prstGeom prst="rect">
              <a:avLst/>
            </a:prstGeom>
            <a:noFill/>
            <a:ln>
              <a:noFill/>
            </a:ln>
          </p:spPr>
        </p:pic>
        <p:pic>
          <p:nvPicPr>
            <p:cNvPr id="146" name="Google Shape;146;p18"/>
            <p:cNvPicPr preferRelativeResize="0"/>
            <p:nvPr/>
          </p:nvPicPr>
          <p:blipFill>
            <a:blip r:embed="rId3">
              <a:alphaModFix/>
            </a:blip>
            <a:stretch>
              <a:fillRect/>
            </a:stretch>
          </p:blipFill>
          <p:spPr>
            <a:xfrm>
              <a:off x="-217275" y="4183475"/>
              <a:ext cx="1270299" cy="1248624"/>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9" name="Google Shape;149;p19"/>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9"/>
          <p:cNvSpPr txBox="1"/>
          <p:nvPr>
            <p:ph idx="1" type="subTitle"/>
          </p:nvPr>
        </p:nvSpPr>
        <p:spPr>
          <a:xfrm>
            <a:off x="2347900" y="1736225"/>
            <a:ext cx="4448100" cy="128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1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5">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2" name="Shape 152"/>
        <p:cNvGrpSpPr/>
        <p:nvPr/>
      </p:nvGrpSpPr>
      <p:grpSpPr>
        <a:xfrm>
          <a:off x="0" y="0"/>
          <a:ext cx="0" cy="0"/>
          <a:chOff x="0" y="0"/>
          <a:chExt cx="0" cy="0"/>
        </a:xfrm>
      </p:grpSpPr>
      <p:pic>
        <p:nvPicPr>
          <p:cNvPr id="153" name="Google Shape;153;p20"/>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4" name="Google Shape;154;p20"/>
          <p:cNvGrpSpPr/>
          <p:nvPr/>
        </p:nvGrpSpPr>
        <p:grpSpPr>
          <a:xfrm flipH="1" rot="10800000">
            <a:off x="-217275" y="-410725"/>
            <a:ext cx="9761876" cy="5842824"/>
            <a:chOff x="-217275" y="-410725"/>
            <a:chExt cx="9761876" cy="5842824"/>
          </a:xfrm>
        </p:grpSpPr>
        <p:pic>
          <p:nvPicPr>
            <p:cNvPr id="155" name="Google Shape;155;p20"/>
            <p:cNvPicPr preferRelativeResize="0"/>
            <p:nvPr/>
          </p:nvPicPr>
          <p:blipFill>
            <a:blip r:embed="rId3">
              <a:alphaModFix/>
            </a:blip>
            <a:stretch>
              <a:fillRect/>
            </a:stretch>
          </p:blipFill>
          <p:spPr>
            <a:xfrm>
              <a:off x="7971350" y="-410725"/>
              <a:ext cx="1573251" cy="1546426"/>
            </a:xfrm>
            <a:prstGeom prst="rect">
              <a:avLst/>
            </a:prstGeom>
            <a:noFill/>
            <a:ln>
              <a:noFill/>
            </a:ln>
          </p:spPr>
        </p:pic>
        <p:pic>
          <p:nvPicPr>
            <p:cNvPr id="156" name="Google Shape;156;p20"/>
            <p:cNvPicPr preferRelativeResize="0"/>
            <p:nvPr/>
          </p:nvPicPr>
          <p:blipFill>
            <a:blip r:embed="rId3">
              <a:alphaModFix/>
            </a:blip>
            <a:stretch>
              <a:fillRect/>
            </a:stretch>
          </p:blipFill>
          <p:spPr>
            <a:xfrm>
              <a:off x="-217275" y="4183475"/>
              <a:ext cx="1270299" cy="124862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p:nvPr>
            <p:ph type="title"/>
          </p:nvPr>
        </p:nvSpPr>
        <p:spPr>
          <a:xfrm>
            <a:off x="1291500" y="1892400"/>
            <a:ext cx="5211600" cy="1511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1291500" y="825750"/>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p:nvPr>
            <p:ph idx="1" type="subTitle"/>
          </p:nvPr>
        </p:nvSpPr>
        <p:spPr>
          <a:xfrm>
            <a:off x="1291500" y="3554550"/>
            <a:ext cx="5211600" cy="65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 name="Google Shape;20;p3"/>
          <p:cNvGrpSpPr/>
          <p:nvPr/>
        </p:nvGrpSpPr>
        <p:grpSpPr>
          <a:xfrm>
            <a:off x="-1332458" y="-736350"/>
            <a:ext cx="10591194" cy="6449115"/>
            <a:chOff x="-1332458" y="-736350"/>
            <a:chExt cx="10591194" cy="6449115"/>
          </a:xfrm>
        </p:grpSpPr>
        <p:pic>
          <p:nvPicPr>
            <p:cNvPr id="21" name="Google Shape;21;p3"/>
            <p:cNvPicPr preferRelativeResize="0"/>
            <p:nvPr/>
          </p:nvPicPr>
          <p:blipFill>
            <a:blip r:embed="rId3">
              <a:alphaModFix/>
            </a:blip>
            <a:stretch>
              <a:fillRect/>
            </a:stretch>
          </p:blipFill>
          <p:spPr>
            <a:xfrm flipH="1">
              <a:off x="6345134" y="-736350"/>
              <a:ext cx="2913603" cy="1546426"/>
            </a:xfrm>
            <a:prstGeom prst="rect">
              <a:avLst/>
            </a:prstGeom>
            <a:noFill/>
            <a:ln>
              <a:noFill/>
            </a:ln>
          </p:spPr>
        </p:pic>
        <p:grpSp>
          <p:nvGrpSpPr>
            <p:cNvPr id="22" name="Google Shape;22;p3"/>
            <p:cNvGrpSpPr/>
            <p:nvPr/>
          </p:nvGrpSpPr>
          <p:grpSpPr>
            <a:xfrm>
              <a:off x="-1332458" y="-373612"/>
              <a:ext cx="3158162" cy="6086377"/>
              <a:chOff x="-1332458" y="-373612"/>
              <a:chExt cx="3158162" cy="6086377"/>
            </a:xfrm>
          </p:grpSpPr>
          <p:pic>
            <p:nvPicPr>
              <p:cNvPr id="23" name="Google Shape;23;p3"/>
              <p:cNvPicPr preferRelativeResize="0"/>
              <p:nvPr/>
            </p:nvPicPr>
            <p:blipFill>
              <a:blip r:embed="rId4">
                <a:alphaModFix/>
              </a:blip>
              <a:stretch>
                <a:fillRect/>
              </a:stretch>
            </p:blipFill>
            <p:spPr>
              <a:xfrm rot="3188606">
                <a:off x="-1005367" y="3055243"/>
                <a:ext cx="2503979" cy="2069937"/>
              </a:xfrm>
              <a:prstGeom prst="rect">
                <a:avLst/>
              </a:prstGeom>
              <a:noFill/>
              <a:ln>
                <a:noFill/>
              </a:ln>
            </p:spPr>
          </p:pic>
          <p:pic>
            <p:nvPicPr>
              <p:cNvPr id="24" name="Google Shape;24;p3"/>
              <p:cNvPicPr preferRelativeResize="0"/>
              <p:nvPr/>
            </p:nvPicPr>
            <p:blipFill>
              <a:blip r:embed="rId5">
                <a:alphaModFix/>
              </a:blip>
              <a:stretch>
                <a:fillRect/>
              </a:stretch>
            </p:blipFill>
            <p:spPr>
              <a:xfrm>
                <a:off x="-381300" y="-373612"/>
                <a:ext cx="1573251" cy="1546426"/>
              </a:xfrm>
              <a:prstGeom prst="rect">
                <a:avLst/>
              </a:prstGeom>
              <a:noFill/>
              <a:ln>
                <a:noFill/>
              </a:ln>
            </p:spPr>
          </p:pic>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59" name="Google Shape;159;p21"/>
          <p:cNvGrpSpPr/>
          <p:nvPr/>
        </p:nvGrpSpPr>
        <p:grpSpPr>
          <a:xfrm flipH="1">
            <a:off x="7456942" y="-373612"/>
            <a:ext cx="3158162" cy="6086377"/>
            <a:chOff x="-1332458" y="-373612"/>
            <a:chExt cx="3158162" cy="6086377"/>
          </a:xfrm>
        </p:grpSpPr>
        <p:pic>
          <p:nvPicPr>
            <p:cNvPr id="160" name="Google Shape;160;p21"/>
            <p:cNvPicPr preferRelativeResize="0"/>
            <p:nvPr/>
          </p:nvPicPr>
          <p:blipFill>
            <a:blip r:embed="rId3">
              <a:alphaModFix/>
            </a:blip>
            <a:stretch>
              <a:fillRect/>
            </a:stretch>
          </p:blipFill>
          <p:spPr>
            <a:xfrm rot="3188606">
              <a:off x="-1005367" y="3055243"/>
              <a:ext cx="2503979" cy="2069937"/>
            </a:xfrm>
            <a:prstGeom prst="rect">
              <a:avLst/>
            </a:prstGeom>
            <a:noFill/>
            <a:ln>
              <a:noFill/>
            </a:ln>
          </p:spPr>
        </p:pic>
        <p:pic>
          <p:nvPicPr>
            <p:cNvPr id="161" name="Google Shape;161;p21"/>
            <p:cNvPicPr preferRelativeResize="0"/>
            <p:nvPr/>
          </p:nvPicPr>
          <p:blipFill>
            <a:blip r:embed="rId4">
              <a:alphaModFix/>
            </a:blip>
            <a:stretch>
              <a:fillRect/>
            </a:stretch>
          </p:blipFill>
          <p:spPr>
            <a:xfrm>
              <a:off x="-381300" y="-373612"/>
              <a:ext cx="1573251" cy="15464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4"/>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DM Sans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 name="Google Shape;29;p4"/>
          <p:cNvGrpSpPr/>
          <p:nvPr/>
        </p:nvGrpSpPr>
        <p:grpSpPr>
          <a:xfrm>
            <a:off x="-853250" y="-1383747"/>
            <a:ext cx="11058653" cy="6280911"/>
            <a:chOff x="-853250" y="-1383747"/>
            <a:chExt cx="11058653" cy="6280911"/>
          </a:xfrm>
        </p:grpSpPr>
        <p:pic>
          <p:nvPicPr>
            <p:cNvPr id="30" name="Google Shape;30;p4"/>
            <p:cNvPicPr preferRelativeResize="0"/>
            <p:nvPr/>
          </p:nvPicPr>
          <p:blipFill>
            <a:blip r:embed="rId3">
              <a:alphaModFix/>
            </a:blip>
            <a:stretch>
              <a:fillRect/>
            </a:stretch>
          </p:blipFill>
          <p:spPr>
            <a:xfrm rot="-2444432">
              <a:off x="7329356" y="-817454"/>
              <a:ext cx="2503984" cy="2069932"/>
            </a:xfrm>
            <a:prstGeom prst="rect">
              <a:avLst/>
            </a:prstGeom>
            <a:noFill/>
            <a:ln>
              <a:noFill/>
            </a:ln>
          </p:spPr>
        </p:pic>
        <p:pic>
          <p:nvPicPr>
            <p:cNvPr id="31" name="Google Shape;31;p4"/>
            <p:cNvPicPr preferRelativeResize="0"/>
            <p:nvPr/>
          </p:nvPicPr>
          <p:blipFill>
            <a:blip r:embed="rId4">
              <a:alphaModFix/>
            </a:blip>
            <a:stretch>
              <a:fillRect/>
            </a:stretch>
          </p:blipFill>
          <p:spPr>
            <a:xfrm>
              <a:off x="-853250" y="3350738"/>
              <a:ext cx="1573251" cy="154642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subTitle"/>
          </p:nvPr>
        </p:nvSpPr>
        <p:spPr>
          <a:xfrm>
            <a:off x="4336049" y="2390224"/>
            <a:ext cx="3356400" cy="190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2" type="subTitle"/>
          </p:nvPr>
        </p:nvSpPr>
        <p:spPr>
          <a:xfrm>
            <a:off x="769275" y="2390224"/>
            <a:ext cx="3356400" cy="190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3" type="subTitle"/>
          </p:nvPr>
        </p:nvSpPr>
        <p:spPr>
          <a:xfrm>
            <a:off x="769275" y="1525175"/>
            <a:ext cx="3356400" cy="865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 name="Google Shape;38;p5"/>
          <p:cNvSpPr txBox="1"/>
          <p:nvPr>
            <p:ph idx="4" type="subTitle"/>
          </p:nvPr>
        </p:nvSpPr>
        <p:spPr>
          <a:xfrm>
            <a:off x="4336052" y="1525175"/>
            <a:ext cx="3356400" cy="865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solidFill>
                  <a:schemeClr val="dk1"/>
                </a:solidFill>
                <a:latin typeface="Heebo"/>
                <a:ea typeface="Heebo"/>
                <a:cs typeface="Heebo"/>
                <a:sym typeface="Heeb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39" name="Google Shape;39;p5"/>
          <p:cNvGrpSpPr/>
          <p:nvPr/>
        </p:nvGrpSpPr>
        <p:grpSpPr>
          <a:xfrm>
            <a:off x="-853250" y="-1383747"/>
            <a:ext cx="11058653" cy="3280636"/>
            <a:chOff x="-853250" y="-1383747"/>
            <a:chExt cx="11058653" cy="3280636"/>
          </a:xfrm>
        </p:grpSpPr>
        <p:pic>
          <p:nvPicPr>
            <p:cNvPr id="40" name="Google Shape;40;p5"/>
            <p:cNvPicPr preferRelativeResize="0"/>
            <p:nvPr/>
          </p:nvPicPr>
          <p:blipFill>
            <a:blip r:embed="rId3">
              <a:alphaModFix/>
            </a:blip>
            <a:stretch>
              <a:fillRect/>
            </a:stretch>
          </p:blipFill>
          <p:spPr>
            <a:xfrm rot="-2444432">
              <a:off x="7329356" y="-817454"/>
              <a:ext cx="2503984" cy="2069932"/>
            </a:xfrm>
            <a:prstGeom prst="rect">
              <a:avLst/>
            </a:prstGeom>
            <a:noFill/>
            <a:ln>
              <a:noFill/>
            </a:ln>
          </p:spPr>
        </p:pic>
        <p:pic>
          <p:nvPicPr>
            <p:cNvPr id="41" name="Google Shape;41;p5"/>
            <p:cNvPicPr preferRelativeResize="0"/>
            <p:nvPr/>
          </p:nvPicPr>
          <p:blipFill>
            <a:blip r:embed="rId4">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 name="Google Shape;45;p6"/>
          <p:cNvGrpSpPr/>
          <p:nvPr/>
        </p:nvGrpSpPr>
        <p:grpSpPr>
          <a:xfrm>
            <a:off x="-853250" y="-1383747"/>
            <a:ext cx="11058653" cy="6853040"/>
            <a:chOff x="-853250" y="-1383747"/>
            <a:chExt cx="11058653" cy="6853040"/>
          </a:xfrm>
        </p:grpSpPr>
        <p:pic>
          <p:nvPicPr>
            <p:cNvPr id="46" name="Google Shape;46;p6"/>
            <p:cNvPicPr preferRelativeResize="0"/>
            <p:nvPr/>
          </p:nvPicPr>
          <p:blipFill>
            <a:blip r:embed="rId3">
              <a:alphaModFix/>
            </a:blip>
            <a:stretch>
              <a:fillRect/>
            </a:stretch>
          </p:blipFill>
          <p:spPr>
            <a:xfrm flipH="1" rot="-630392">
              <a:off x="7826576" y="3784275"/>
              <a:ext cx="1676948" cy="1545076"/>
            </a:xfrm>
            <a:prstGeom prst="rect">
              <a:avLst/>
            </a:prstGeom>
            <a:noFill/>
            <a:ln>
              <a:noFill/>
            </a:ln>
          </p:spPr>
        </p:pic>
        <p:pic>
          <p:nvPicPr>
            <p:cNvPr id="47" name="Google Shape;47;p6"/>
            <p:cNvPicPr preferRelativeResize="0"/>
            <p:nvPr/>
          </p:nvPicPr>
          <p:blipFill>
            <a:blip r:embed="rId4">
              <a:alphaModFix/>
            </a:blip>
            <a:stretch>
              <a:fillRect/>
            </a:stretch>
          </p:blipFill>
          <p:spPr>
            <a:xfrm rot="-2444432">
              <a:off x="7329356" y="-817454"/>
              <a:ext cx="2503984" cy="2069932"/>
            </a:xfrm>
            <a:prstGeom prst="rect">
              <a:avLst/>
            </a:prstGeom>
            <a:noFill/>
            <a:ln>
              <a:noFill/>
            </a:ln>
          </p:spPr>
        </p:pic>
        <p:pic>
          <p:nvPicPr>
            <p:cNvPr id="48" name="Google Shape;48;p6"/>
            <p:cNvPicPr preferRelativeResize="0"/>
            <p:nvPr/>
          </p:nvPicPr>
          <p:blipFill>
            <a:blip r:embed="rId5">
              <a:alphaModFix/>
            </a:blip>
            <a:stretch>
              <a:fillRect/>
            </a:stretch>
          </p:blipFill>
          <p:spPr>
            <a:xfrm>
              <a:off x="-853250" y="350463"/>
              <a:ext cx="1573251" cy="154642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51" name="Google Shape;51;p7"/>
          <p:cNvSpPr txBox="1"/>
          <p:nvPr>
            <p:ph type="title"/>
          </p:nvPr>
        </p:nvSpPr>
        <p:spPr>
          <a:xfrm>
            <a:off x="720000" y="445025"/>
            <a:ext cx="4160700" cy="70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 name="Google Shape;52;p7"/>
          <p:cNvSpPr txBox="1"/>
          <p:nvPr>
            <p:ph idx="1" type="subTitle"/>
          </p:nvPr>
        </p:nvSpPr>
        <p:spPr>
          <a:xfrm>
            <a:off x="720000" y="1112225"/>
            <a:ext cx="4160700" cy="3304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DM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3" name="Google Shape;53;p7"/>
          <p:cNvSpPr/>
          <p:nvPr>
            <p:ph idx="2" type="pic"/>
          </p:nvPr>
        </p:nvSpPr>
        <p:spPr>
          <a:xfrm>
            <a:off x="5177275" y="817025"/>
            <a:ext cx="3253500" cy="3786900"/>
          </a:xfrm>
          <a:prstGeom prst="roundRect">
            <a:avLst>
              <a:gd fmla="val 16667" name="adj"/>
            </a:avLst>
          </a:prstGeom>
          <a:noFill/>
          <a:ln cap="flat" cmpd="sng" w="28575">
            <a:solidFill>
              <a:schemeClr val="dk2"/>
            </a:solidFill>
            <a:prstDash val="solid"/>
            <a:round/>
            <a:headEnd len="sm" w="sm" type="none"/>
            <a:tailEnd len="sm" w="sm" type="none"/>
          </a:ln>
        </p:spPr>
      </p:sp>
      <p:grpSp>
        <p:nvGrpSpPr>
          <p:cNvPr id="54" name="Google Shape;54;p7"/>
          <p:cNvGrpSpPr/>
          <p:nvPr/>
        </p:nvGrpSpPr>
        <p:grpSpPr>
          <a:xfrm>
            <a:off x="-658350" y="-259458"/>
            <a:ext cx="10529257" cy="5808822"/>
            <a:chOff x="-658350" y="-259458"/>
            <a:chExt cx="10529257" cy="5808822"/>
          </a:xfrm>
        </p:grpSpPr>
        <p:pic>
          <p:nvPicPr>
            <p:cNvPr id="55" name="Google Shape;55;p7"/>
            <p:cNvPicPr preferRelativeResize="0"/>
            <p:nvPr/>
          </p:nvPicPr>
          <p:blipFill>
            <a:blip r:embed="rId3">
              <a:alphaModFix/>
            </a:blip>
            <a:stretch>
              <a:fillRect/>
            </a:stretch>
          </p:blipFill>
          <p:spPr>
            <a:xfrm>
              <a:off x="7366930" y="-259458"/>
              <a:ext cx="2503977" cy="2069938"/>
            </a:xfrm>
            <a:prstGeom prst="rect">
              <a:avLst/>
            </a:prstGeom>
            <a:noFill/>
            <a:ln>
              <a:noFill/>
            </a:ln>
          </p:spPr>
        </p:pic>
        <p:pic>
          <p:nvPicPr>
            <p:cNvPr id="56" name="Google Shape;56;p7"/>
            <p:cNvPicPr preferRelativeResize="0"/>
            <p:nvPr/>
          </p:nvPicPr>
          <p:blipFill>
            <a:blip r:embed="rId4">
              <a:alphaModFix/>
            </a:blip>
            <a:stretch>
              <a:fillRect/>
            </a:stretch>
          </p:blipFill>
          <p:spPr>
            <a:xfrm>
              <a:off x="-658350" y="4002938"/>
              <a:ext cx="1573251" cy="154642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pic>
        <p:nvPicPr>
          <p:cNvPr id="58" name="Google Shape;58;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9" name="Google Shape;59;p8"/>
          <p:cNvSpPr txBox="1"/>
          <p:nvPr>
            <p:ph type="title"/>
          </p:nvPr>
        </p:nvSpPr>
        <p:spPr>
          <a:xfrm>
            <a:off x="713325" y="974763"/>
            <a:ext cx="7717500" cy="319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pic>
        <p:nvPicPr>
          <p:cNvPr id="61" name="Google Shape;61;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62" name="Google Shape;62;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9"/>
          <p:cNvSpPr txBox="1"/>
          <p:nvPr>
            <p:ph idx="1" type="subTitle"/>
          </p:nvPr>
        </p:nvSpPr>
        <p:spPr>
          <a:xfrm>
            <a:off x="4731476" y="1247825"/>
            <a:ext cx="3699300" cy="313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9"/>
          <p:cNvSpPr txBox="1"/>
          <p:nvPr>
            <p:ph idx="2" type="subTitle"/>
          </p:nvPr>
        </p:nvSpPr>
        <p:spPr>
          <a:xfrm>
            <a:off x="870175" y="1247825"/>
            <a:ext cx="3699300" cy="313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 name="Google Shape;65;p9"/>
          <p:cNvGrpSpPr/>
          <p:nvPr/>
        </p:nvGrpSpPr>
        <p:grpSpPr>
          <a:xfrm>
            <a:off x="-757562" y="1549150"/>
            <a:ext cx="10205678" cy="4604901"/>
            <a:chOff x="-757562" y="1549150"/>
            <a:chExt cx="10205678" cy="4604901"/>
          </a:xfrm>
        </p:grpSpPr>
        <p:pic>
          <p:nvPicPr>
            <p:cNvPr id="66" name="Google Shape;66;p9"/>
            <p:cNvPicPr preferRelativeResize="0"/>
            <p:nvPr/>
          </p:nvPicPr>
          <p:blipFill>
            <a:blip r:embed="rId3">
              <a:alphaModFix/>
            </a:blip>
            <a:stretch>
              <a:fillRect/>
            </a:stretch>
          </p:blipFill>
          <p:spPr>
            <a:xfrm>
              <a:off x="6896032" y="3953726"/>
              <a:ext cx="2552083" cy="2200325"/>
            </a:xfrm>
            <a:prstGeom prst="rect">
              <a:avLst/>
            </a:prstGeom>
            <a:noFill/>
            <a:ln>
              <a:noFill/>
            </a:ln>
          </p:spPr>
        </p:pic>
        <p:pic>
          <p:nvPicPr>
            <p:cNvPr id="67" name="Google Shape;67;p9"/>
            <p:cNvPicPr preferRelativeResize="0"/>
            <p:nvPr/>
          </p:nvPicPr>
          <p:blipFill>
            <a:blip r:embed="rId4">
              <a:alphaModFix/>
            </a:blip>
            <a:stretch>
              <a:fillRect/>
            </a:stretch>
          </p:blipFill>
          <p:spPr>
            <a:xfrm rot="5400000">
              <a:off x="-770975" y="1562563"/>
              <a:ext cx="1573251" cy="15464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p:nvPr>
            <p:ph idx="2" type="pic"/>
          </p:nvPr>
        </p:nvSpPr>
        <p:spPr>
          <a:xfrm>
            <a:off x="-25" y="-13725"/>
            <a:ext cx="9144000" cy="5157300"/>
          </a:xfrm>
          <a:prstGeom prst="rect">
            <a:avLst/>
          </a:prstGeom>
          <a:noFill/>
          <a:ln>
            <a:noFill/>
          </a:ln>
        </p:spPr>
      </p:sp>
      <p:sp>
        <p:nvSpPr>
          <p:cNvPr id="70" name="Google Shape;70;p10"/>
          <p:cNvSpPr txBox="1"/>
          <p:nvPr>
            <p:ph type="title"/>
          </p:nvPr>
        </p:nvSpPr>
        <p:spPr>
          <a:xfrm>
            <a:off x="1154925" y="4094475"/>
            <a:ext cx="6834300" cy="4536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sz="1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Heebo"/>
              <a:buNone/>
              <a:defRPr b="1" sz="2800">
                <a:solidFill>
                  <a:schemeClr val="dk1"/>
                </a:solidFill>
                <a:latin typeface="Heebo"/>
                <a:ea typeface="Heebo"/>
                <a:cs typeface="Heebo"/>
                <a:sym typeface="Heebo"/>
              </a:defRPr>
            </a:lvl1pPr>
            <a:lvl2pPr lvl="1"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2pPr>
            <a:lvl3pPr lvl="2"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3pPr>
            <a:lvl4pPr lvl="3"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4pPr>
            <a:lvl5pPr lvl="4"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5pPr>
            <a:lvl6pPr lvl="5"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6pPr>
            <a:lvl7pPr lvl="6"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7pPr>
            <a:lvl8pPr lvl="7"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8pPr>
            <a:lvl9pPr lvl="8" rtl="0">
              <a:spcBef>
                <a:spcPts val="0"/>
              </a:spcBef>
              <a:spcAft>
                <a:spcPts val="0"/>
              </a:spcAft>
              <a:buClr>
                <a:schemeClr val="dk1"/>
              </a:buClr>
              <a:buSzPts val="3000"/>
              <a:buFont typeface="Heebo"/>
              <a:buNone/>
              <a:defRPr b="1" sz="3000">
                <a:solidFill>
                  <a:schemeClr val="dk1"/>
                </a:solidFill>
                <a:latin typeface="Heebo"/>
                <a:ea typeface="Heebo"/>
                <a:cs typeface="Heebo"/>
                <a:sym typeface="Heeb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mc:Choice Requires="p14">
      <p:transition spd="med">
        <p14:gallery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www.figma.com/design/9qER1smvTGEe4rlVarr6gB/MPF---PintuFilm?node-id=0-1&amp;t=3kSuT7XYTuKlSQUR-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idx="1" type="subTitle"/>
          </p:nvPr>
        </p:nvSpPr>
        <p:spPr>
          <a:xfrm>
            <a:off x="871475" y="2731112"/>
            <a:ext cx="3904800" cy="17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2602088115 - Hans Wiryawan</a:t>
            </a:r>
            <a:endParaRPr/>
          </a:p>
          <a:p>
            <a:pPr indent="0" lvl="0" marL="0" rtl="0" algn="l">
              <a:spcBef>
                <a:spcPts val="0"/>
              </a:spcBef>
              <a:spcAft>
                <a:spcPts val="0"/>
              </a:spcAft>
              <a:buNone/>
            </a:pPr>
            <a:r>
              <a:rPr lang="en"/>
              <a:t>2602075402 - Juwan Jatmiko</a:t>
            </a:r>
            <a:endParaRPr/>
          </a:p>
          <a:p>
            <a:pPr indent="0" lvl="0" marL="0" rtl="0" algn="l">
              <a:spcBef>
                <a:spcPts val="0"/>
              </a:spcBef>
              <a:spcAft>
                <a:spcPts val="0"/>
              </a:spcAft>
              <a:buNone/>
            </a:pPr>
            <a:r>
              <a:rPr lang="en"/>
              <a:t>2602106710 - Kenzo K</a:t>
            </a:r>
            <a:r>
              <a:rPr lang="en"/>
              <a:t>iongoro Ng</a:t>
            </a:r>
            <a:endParaRPr/>
          </a:p>
          <a:p>
            <a:pPr indent="0" lvl="0" marL="0" rtl="0" algn="l">
              <a:spcBef>
                <a:spcPts val="0"/>
              </a:spcBef>
              <a:spcAft>
                <a:spcPts val="0"/>
              </a:spcAft>
              <a:buNone/>
            </a:pPr>
            <a:r>
              <a:rPr lang="en"/>
              <a:t>2602114795 - Owen Nathaniel Slamet</a:t>
            </a:r>
            <a:endParaRPr/>
          </a:p>
          <a:p>
            <a:pPr indent="0" lvl="0" marL="0" rtl="0" algn="l">
              <a:spcBef>
                <a:spcPts val="0"/>
              </a:spcBef>
              <a:spcAft>
                <a:spcPts val="0"/>
              </a:spcAft>
              <a:buNone/>
            </a:pPr>
            <a:r>
              <a:rPr lang="en"/>
              <a:t>2602112253 - Ferdinand Darmawan</a:t>
            </a:r>
            <a:endParaRPr/>
          </a:p>
        </p:txBody>
      </p:sp>
      <p:cxnSp>
        <p:nvCxnSpPr>
          <p:cNvPr id="167" name="Google Shape;167;p22"/>
          <p:cNvCxnSpPr/>
          <p:nvPr/>
        </p:nvCxnSpPr>
        <p:spPr>
          <a:xfrm>
            <a:off x="944635" y="2588973"/>
            <a:ext cx="4923600" cy="0"/>
          </a:xfrm>
          <a:prstGeom prst="straightConnector1">
            <a:avLst/>
          </a:prstGeom>
          <a:noFill/>
          <a:ln cap="flat" cmpd="sng" w="28575">
            <a:solidFill>
              <a:schemeClr val="dk2"/>
            </a:solidFill>
            <a:prstDash val="solid"/>
            <a:round/>
            <a:headEnd len="med" w="med" type="none"/>
            <a:tailEnd len="med" w="med" type="none"/>
          </a:ln>
        </p:spPr>
      </p:cxnSp>
      <p:grpSp>
        <p:nvGrpSpPr>
          <p:cNvPr id="168" name="Google Shape;168;p22"/>
          <p:cNvGrpSpPr/>
          <p:nvPr/>
        </p:nvGrpSpPr>
        <p:grpSpPr>
          <a:xfrm>
            <a:off x="5752990" y="-762924"/>
            <a:ext cx="3904916" cy="6836500"/>
            <a:chOff x="5752990" y="-762924"/>
            <a:chExt cx="3904916" cy="6836500"/>
          </a:xfrm>
        </p:grpSpPr>
        <p:pic>
          <p:nvPicPr>
            <p:cNvPr id="169" name="Google Shape;169;p22"/>
            <p:cNvPicPr preferRelativeResize="0"/>
            <p:nvPr/>
          </p:nvPicPr>
          <p:blipFill>
            <a:blip r:embed="rId3">
              <a:alphaModFix/>
            </a:blip>
            <a:stretch>
              <a:fillRect/>
            </a:stretch>
          </p:blipFill>
          <p:spPr>
            <a:xfrm>
              <a:off x="5752990" y="-762924"/>
              <a:ext cx="3904916" cy="2200323"/>
            </a:xfrm>
            <a:prstGeom prst="rect">
              <a:avLst/>
            </a:prstGeom>
            <a:noFill/>
            <a:ln>
              <a:noFill/>
            </a:ln>
          </p:spPr>
        </p:pic>
        <p:pic>
          <p:nvPicPr>
            <p:cNvPr id="170" name="Google Shape;170;p22"/>
            <p:cNvPicPr preferRelativeResize="0"/>
            <p:nvPr/>
          </p:nvPicPr>
          <p:blipFill>
            <a:blip r:embed="rId4">
              <a:alphaModFix/>
            </a:blip>
            <a:stretch>
              <a:fillRect/>
            </a:stretch>
          </p:blipFill>
          <p:spPr>
            <a:xfrm>
              <a:off x="6731050" y="766050"/>
              <a:ext cx="2356402" cy="2943625"/>
            </a:xfrm>
            <a:prstGeom prst="rect">
              <a:avLst/>
            </a:prstGeom>
            <a:noFill/>
            <a:ln>
              <a:noFill/>
            </a:ln>
          </p:spPr>
        </p:pic>
        <p:pic>
          <p:nvPicPr>
            <p:cNvPr id="171" name="Google Shape;171;p22"/>
            <p:cNvPicPr preferRelativeResize="0"/>
            <p:nvPr/>
          </p:nvPicPr>
          <p:blipFill>
            <a:blip r:embed="rId5">
              <a:alphaModFix/>
            </a:blip>
            <a:stretch>
              <a:fillRect/>
            </a:stretch>
          </p:blipFill>
          <p:spPr>
            <a:xfrm>
              <a:off x="6005682" y="3873251"/>
              <a:ext cx="2552083" cy="2200325"/>
            </a:xfrm>
            <a:prstGeom prst="rect">
              <a:avLst/>
            </a:prstGeom>
            <a:noFill/>
            <a:ln>
              <a:noFill/>
            </a:ln>
          </p:spPr>
        </p:pic>
        <p:pic>
          <p:nvPicPr>
            <p:cNvPr id="172" name="Google Shape;172;p22"/>
            <p:cNvPicPr preferRelativeResize="0"/>
            <p:nvPr/>
          </p:nvPicPr>
          <p:blipFill>
            <a:blip r:embed="rId6">
              <a:alphaModFix/>
            </a:blip>
            <a:stretch>
              <a:fillRect/>
            </a:stretch>
          </p:blipFill>
          <p:spPr>
            <a:xfrm>
              <a:off x="7937850" y="2817638"/>
              <a:ext cx="1573251" cy="1546426"/>
            </a:xfrm>
            <a:prstGeom prst="rect">
              <a:avLst/>
            </a:prstGeom>
            <a:noFill/>
            <a:ln>
              <a:noFill/>
            </a:ln>
          </p:spPr>
        </p:pic>
      </p:grpSp>
      <p:pic>
        <p:nvPicPr>
          <p:cNvPr id="173" name="Google Shape;173;p22"/>
          <p:cNvPicPr preferRelativeResize="0"/>
          <p:nvPr/>
        </p:nvPicPr>
        <p:blipFill>
          <a:blip r:embed="rId7">
            <a:alphaModFix/>
          </a:blip>
          <a:stretch>
            <a:fillRect/>
          </a:stretch>
        </p:blipFill>
        <p:spPr>
          <a:xfrm>
            <a:off x="871475" y="1248425"/>
            <a:ext cx="3904901" cy="9953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1D1B"/>
        </a:solidFill>
      </p:bgPr>
    </p:bg>
    <p:spTree>
      <p:nvGrpSpPr>
        <p:cNvPr id="290" name="Shape 290"/>
        <p:cNvGrpSpPr/>
        <p:nvPr/>
      </p:nvGrpSpPr>
      <p:grpSpPr>
        <a:xfrm>
          <a:off x="0" y="0"/>
          <a:ext cx="0" cy="0"/>
          <a:chOff x="0" y="0"/>
          <a:chExt cx="0" cy="0"/>
        </a:xfrm>
      </p:grpSpPr>
      <p:pic>
        <p:nvPicPr>
          <p:cNvPr id="291" name="Google Shape;291;p31"/>
          <p:cNvPicPr preferRelativeResize="0"/>
          <p:nvPr/>
        </p:nvPicPr>
        <p:blipFill>
          <a:blip r:embed="rId3">
            <a:alphaModFix/>
          </a:blip>
          <a:stretch>
            <a:fillRect/>
          </a:stretch>
        </p:blipFill>
        <p:spPr>
          <a:xfrm>
            <a:off x="535161" y="252712"/>
            <a:ext cx="7037074" cy="3648725"/>
          </a:xfrm>
          <a:prstGeom prst="rect">
            <a:avLst/>
          </a:prstGeom>
          <a:noFill/>
          <a:ln>
            <a:noFill/>
          </a:ln>
        </p:spPr>
      </p:pic>
      <p:sp>
        <p:nvSpPr>
          <p:cNvPr id="292" name="Google Shape;292;p31"/>
          <p:cNvSpPr txBox="1"/>
          <p:nvPr>
            <p:ph type="title"/>
          </p:nvPr>
        </p:nvSpPr>
        <p:spPr>
          <a:xfrm>
            <a:off x="3887075" y="4237850"/>
            <a:ext cx="502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 - Real Coding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Management</a:t>
            </a:r>
            <a:endParaRPr/>
          </a:p>
        </p:txBody>
      </p:sp>
      <p:sp>
        <p:nvSpPr>
          <p:cNvPr id="298" name="Google Shape;298;p32"/>
          <p:cNvSpPr txBox="1"/>
          <p:nvPr/>
        </p:nvSpPr>
        <p:spPr>
          <a:xfrm>
            <a:off x="726375" y="1017725"/>
            <a:ext cx="7309800" cy="9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p:txBody>
      </p:sp>
      <p:pic>
        <p:nvPicPr>
          <p:cNvPr id="299" name="Google Shape;299;p32"/>
          <p:cNvPicPr preferRelativeResize="0"/>
          <p:nvPr/>
        </p:nvPicPr>
        <p:blipFill>
          <a:blip r:embed="rId3">
            <a:alphaModFix/>
          </a:blip>
          <a:stretch>
            <a:fillRect/>
          </a:stretch>
        </p:blipFill>
        <p:spPr>
          <a:xfrm>
            <a:off x="6788700" y="1943225"/>
            <a:ext cx="2458583" cy="1382950"/>
          </a:xfrm>
          <a:prstGeom prst="rect">
            <a:avLst/>
          </a:prstGeom>
          <a:noFill/>
          <a:ln>
            <a:noFill/>
          </a:ln>
        </p:spPr>
      </p:pic>
      <p:pic>
        <p:nvPicPr>
          <p:cNvPr id="300" name="Google Shape;300;p32"/>
          <p:cNvPicPr preferRelativeResize="0"/>
          <p:nvPr/>
        </p:nvPicPr>
        <p:blipFill>
          <a:blip r:embed="rId4">
            <a:alphaModFix/>
          </a:blip>
          <a:stretch>
            <a:fillRect/>
          </a:stretch>
        </p:blipFill>
        <p:spPr>
          <a:xfrm>
            <a:off x="726381" y="1244325"/>
            <a:ext cx="6213423" cy="310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 Up</a:t>
            </a:r>
            <a:endParaRPr/>
          </a:p>
        </p:txBody>
      </p:sp>
      <p:pic>
        <p:nvPicPr>
          <p:cNvPr id="306" name="Google Shape;306;p33"/>
          <p:cNvPicPr preferRelativeResize="0"/>
          <p:nvPr/>
        </p:nvPicPr>
        <p:blipFill>
          <a:blip r:embed="rId3">
            <a:alphaModFix/>
          </a:blip>
          <a:stretch>
            <a:fillRect/>
          </a:stretch>
        </p:blipFill>
        <p:spPr>
          <a:xfrm>
            <a:off x="774450" y="1017725"/>
            <a:ext cx="6226951" cy="3468649"/>
          </a:xfrm>
          <a:prstGeom prst="rect">
            <a:avLst/>
          </a:prstGeom>
          <a:noFill/>
          <a:ln>
            <a:noFill/>
          </a:ln>
        </p:spPr>
      </p:pic>
      <p:sp>
        <p:nvSpPr>
          <p:cNvPr id="307" name="Google Shape;307;p33"/>
          <p:cNvSpPr txBox="1"/>
          <p:nvPr/>
        </p:nvSpPr>
        <p:spPr>
          <a:xfrm>
            <a:off x="678775" y="4527900"/>
            <a:ext cx="701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DM Sans"/>
                <a:ea typeface="DM Sans"/>
                <a:cs typeface="DM Sans"/>
                <a:sym typeface="DM Sans"/>
                <a:hlinkClick r:id="rId4"/>
              </a:rPr>
              <a:t>https://www.figma.com/design/9qER1smvTGEe4rlVarr6gB/MPF---PintuFilm?node-id=0-1&amp;t=3kSuT7XYTuKlSQUR-0</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1291500" y="2669900"/>
            <a:ext cx="3105900" cy="7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313" name="Google Shape;313;p34"/>
          <p:cNvSpPr txBox="1"/>
          <p:nvPr>
            <p:ph idx="2" type="title"/>
          </p:nvPr>
        </p:nvSpPr>
        <p:spPr>
          <a:xfrm>
            <a:off x="1291500" y="1634575"/>
            <a:ext cx="42603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a:t>
            </a:r>
            <a:endParaRPr/>
          </a:p>
        </p:txBody>
      </p:sp>
      <p:sp>
        <p:nvSpPr>
          <p:cNvPr id="314" name="Google Shape;314;p34"/>
          <p:cNvSpPr txBox="1"/>
          <p:nvPr>
            <p:ph idx="1" type="subTitle"/>
          </p:nvPr>
        </p:nvSpPr>
        <p:spPr>
          <a:xfrm>
            <a:off x="1291500" y="3554550"/>
            <a:ext cx="52116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Live dari website yang kami buat</a:t>
            </a:r>
            <a:endParaRPr/>
          </a:p>
        </p:txBody>
      </p:sp>
      <p:grpSp>
        <p:nvGrpSpPr>
          <p:cNvPr id="315" name="Google Shape;315;p34"/>
          <p:cNvGrpSpPr/>
          <p:nvPr/>
        </p:nvGrpSpPr>
        <p:grpSpPr>
          <a:xfrm>
            <a:off x="6924125" y="58100"/>
            <a:ext cx="2672776" cy="5442228"/>
            <a:chOff x="6924125" y="58100"/>
            <a:chExt cx="2672776" cy="5442228"/>
          </a:xfrm>
        </p:grpSpPr>
        <p:pic>
          <p:nvPicPr>
            <p:cNvPr id="316" name="Google Shape;316;p34"/>
            <p:cNvPicPr preferRelativeResize="0"/>
            <p:nvPr/>
          </p:nvPicPr>
          <p:blipFill>
            <a:blip r:embed="rId3">
              <a:alphaModFix/>
            </a:blip>
            <a:stretch>
              <a:fillRect/>
            </a:stretch>
          </p:blipFill>
          <p:spPr>
            <a:xfrm>
              <a:off x="6924125" y="58100"/>
              <a:ext cx="2356402" cy="2943625"/>
            </a:xfrm>
            <a:prstGeom prst="rect">
              <a:avLst/>
            </a:prstGeom>
            <a:noFill/>
            <a:ln>
              <a:noFill/>
            </a:ln>
          </p:spPr>
        </p:pic>
        <p:pic>
          <p:nvPicPr>
            <p:cNvPr id="317" name="Google Shape;317;p34"/>
            <p:cNvPicPr preferRelativeResize="0"/>
            <p:nvPr/>
          </p:nvPicPr>
          <p:blipFill>
            <a:blip r:embed="rId4">
              <a:alphaModFix/>
            </a:blip>
            <a:stretch>
              <a:fillRect/>
            </a:stretch>
          </p:blipFill>
          <p:spPr>
            <a:xfrm>
              <a:off x="8023650" y="1874875"/>
              <a:ext cx="1573251" cy="1546426"/>
            </a:xfrm>
            <a:prstGeom prst="rect">
              <a:avLst/>
            </a:prstGeom>
            <a:noFill/>
            <a:ln>
              <a:noFill/>
            </a:ln>
          </p:spPr>
        </p:pic>
        <p:pic>
          <p:nvPicPr>
            <p:cNvPr id="318" name="Google Shape;318;p34"/>
            <p:cNvPicPr preferRelativeResize="0"/>
            <p:nvPr/>
          </p:nvPicPr>
          <p:blipFill>
            <a:blip r:embed="rId5">
              <a:alphaModFix/>
            </a:blip>
            <a:stretch>
              <a:fillRect/>
            </a:stretch>
          </p:blipFill>
          <p:spPr>
            <a:xfrm rot="-541385">
              <a:off x="7188451" y="2520299"/>
              <a:ext cx="1880200" cy="285022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2347938" y="184735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324" name="Google Shape;324;p35"/>
          <p:cNvGrpSpPr/>
          <p:nvPr/>
        </p:nvGrpSpPr>
        <p:grpSpPr>
          <a:xfrm>
            <a:off x="-1290066" y="-439325"/>
            <a:ext cx="4067643" cy="5749039"/>
            <a:chOff x="-1290066" y="-439325"/>
            <a:chExt cx="4067643" cy="5749039"/>
          </a:xfrm>
        </p:grpSpPr>
        <p:pic>
          <p:nvPicPr>
            <p:cNvPr id="325" name="Google Shape;325;p35"/>
            <p:cNvPicPr preferRelativeResize="0"/>
            <p:nvPr/>
          </p:nvPicPr>
          <p:blipFill>
            <a:blip r:embed="rId3">
              <a:alphaModFix/>
            </a:blip>
            <a:stretch>
              <a:fillRect/>
            </a:stretch>
          </p:blipFill>
          <p:spPr>
            <a:xfrm rot="10453817">
              <a:off x="-1204252" y="2955724"/>
              <a:ext cx="3327454" cy="1874925"/>
            </a:xfrm>
            <a:prstGeom prst="rect">
              <a:avLst/>
            </a:prstGeom>
            <a:noFill/>
            <a:ln>
              <a:noFill/>
            </a:ln>
          </p:spPr>
        </p:pic>
        <p:pic>
          <p:nvPicPr>
            <p:cNvPr id="326" name="Google Shape;326;p35"/>
            <p:cNvPicPr preferRelativeResize="0"/>
            <p:nvPr/>
          </p:nvPicPr>
          <p:blipFill>
            <a:blip r:embed="rId3">
              <a:alphaModFix/>
            </a:blip>
            <a:stretch>
              <a:fillRect/>
            </a:stretch>
          </p:blipFill>
          <p:spPr>
            <a:xfrm>
              <a:off x="-549875" y="-439325"/>
              <a:ext cx="3327452" cy="1874924"/>
            </a:xfrm>
            <a:prstGeom prst="rect">
              <a:avLst/>
            </a:prstGeom>
            <a:noFill/>
            <a:ln>
              <a:noFill/>
            </a:ln>
          </p:spPr>
        </p:pic>
        <p:pic>
          <p:nvPicPr>
            <p:cNvPr id="327" name="Google Shape;327;p35"/>
            <p:cNvPicPr preferRelativeResize="0"/>
            <p:nvPr/>
          </p:nvPicPr>
          <p:blipFill>
            <a:blip r:embed="rId4">
              <a:alphaModFix/>
            </a:blip>
            <a:stretch>
              <a:fillRect/>
            </a:stretch>
          </p:blipFill>
          <p:spPr>
            <a:xfrm>
              <a:off x="139750" y="787500"/>
              <a:ext cx="2356402" cy="2943625"/>
            </a:xfrm>
            <a:prstGeom prst="rect">
              <a:avLst/>
            </a:prstGeom>
            <a:noFill/>
            <a:ln>
              <a:noFill/>
            </a:ln>
          </p:spPr>
        </p:pic>
        <p:pic>
          <p:nvPicPr>
            <p:cNvPr id="328" name="Google Shape;328;p35"/>
            <p:cNvPicPr preferRelativeResize="0"/>
            <p:nvPr/>
          </p:nvPicPr>
          <p:blipFill>
            <a:blip r:embed="rId5">
              <a:alphaModFix/>
            </a:blip>
            <a:stretch>
              <a:fillRect/>
            </a:stretch>
          </p:blipFill>
          <p:spPr>
            <a:xfrm>
              <a:off x="-96500" y="3763288"/>
              <a:ext cx="1573251" cy="1546426"/>
            </a:xfrm>
            <a:prstGeom prst="rect">
              <a:avLst/>
            </a:prstGeom>
            <a:noFill/>
            <a:ln>
              <a:noFill/>
            </a:ln>
          </p:spPr>
        </p:pic>
      </p:grpSp>
      <p:grpSp>
        <p:nvGrpSpPr>
          <p:cNvPr id="329" name="Google Shape;329;p35"/>
          <p:cNvGrpSpPr/>
          <p:nvPr/>
        </p:nvGrpSpPr>
        <p:grpSpPr>
          <a:xfrm>
            <a:off x="6427884" y="-456925"/>
            <a:ext cx="3899368" cy="6263805"/>
            <a:chOff x="6427884" y="-456925"/>
            <a:chExt cx="3899368" cy="6263805"/>
          </a:xfrm>
        </p:grpSpPr>
        <p:pic>
          <p:nvPicPr>
            <p:cNvPr id="330" name="Google Shape;330;p35"/>
            <p:cNvPicPr preferRelativeResize="0"/>
            <p:nvPr/>
          </p:nvPicPr>
          <p:blipFill>
            <a:blip r:embed="rId3">
              <a:alphaModFix/>
            </a:blip>
            <a:stretch>
              <a:fillRect/>
            </a:stretch>
          </p:blipFill>
          <p:spPr>
            <a:xfrm flipH="1" rot="-10453817">
              <a:off x="6913983" y="3769449"/>
              <a:ext cx="3327454" cy="1874925"/>
            </a:xfrm>
            <a:prstGeom prst="rect">
              <a:avLst/>
            </a:prstGeom>
            <a:noFill/>
            <a:ln>
              <a:noFill/>
            </a:ln>
          </p:spPr>
        </p:pic>
        <p:pic>
          <p:nvPicPr>
            <p:cNvPr id="331" name="Google Shape;331;p35"/>
            <p:cNvPicPr preferRelativeResize="0"/>
            <p:nvPr/>
          </p:nvPicPr>
          <p:blipFill>
            <a:blip r:embed="rId3">
              <a:alphaModFix/>
            </a:blip>
            <a:stretch>
              <a:fillRect/>
            </a:stretch>
          </p:blipFill>
          <p:spPr>
            <a:xfrm flipH="1">
              <a:off x="6427884" y="-456925"/>
              <a:ext cx="3327452" cy="1874924"/>
            </a:xfrm>
            <a:prstGeom prst="rect">
              <a:avLst/>
            </a:prstGeom>
            <a:noFill/>
            <a:ln>
              <a:noFill/>
            </a:ln>
          </p:spPr>
        </p:pic>
        <p:pic>
          <p:nvPicPr>
            <p:cNvPr id="332" name="Google Shape;332;p35"/>
            <p:cNvPicPr preferRelativeResize="0"/>
            <p:nvPr/>
          </p:nvPicPr>
          <p:blipFill>
            <a:blip r:embed="rId6">
              <a:alphaModFix/>
            </a:blip>
            <a:stretch>
              <a:fillRect/>
            </a:stretch>
          </p:blipFill>
          <p:spPr>
            <a:xfrm>
              <a:off x="7112775" y="115149"/>
              <a:ext cx="1809300" cy="3248275"/>
            </a:xfrm>
            <a:prstGeom prst="rect">
              <a:avLst/>
            </a:prstGeom>
            <a:noFill/>
            <a:ln>
              <a:noFill/>
            </a:ln>
          </p:spPr>
        </p:pic>
        <p:pic>
          <p:nvPicPr>
            <p:cNvPr id="333" name="Google Shape;333;p35"/>
            <p:cNvPicPr preferRelativeResize="0"/>
            <p:nvPr/>
          </p:nvPicPr>
          <p:blipFill>
            <a:blip r:embed="rId7">
              <a:alphaModFix/>
            </a:blip>
            <a:stretch>
              <a:fillRect/>
            </a:stretch>
          </p:blipFill>
          <p:spPr>
            <a:xfrm flipH="1">
              <a:off x="6828182" y="2010351"/>
              <a:ext cx="2552083" cy="2200325"/>
            </a:xfrm>
            <a:prstGeom prst="rect">
              <a:avLst/>
            </a:prstGeom>
            <a:noFill/>
            <a:ln>
              <a:noFill/>
            </a:ln>
          </p:spPr>
        </p:pic>
        <p:pic>
          <p:nvPicPr>
            <p:cNvPr id="334" name="Google Shape;334;p35"/>
            <p:cNvPicPr preferRelativeResize="0"/>
            <p:nvPr/>
          </p:nvPicPr>
          <p:blipFill>
            <a:blip r:embed="rId5">
              <a:alphaModFix/>
            </a:blip>
            <a:stretch>
              <a:fillRect/>
            </a:stretch>
          </p:blipFill>
          <p:spPr>
            <a:xfrm>
              <a:off x="7644150" y="3763288"/>
              <a:ext cx="1573251" cy="1546426"/>
            </a:xfrm>
            <a:prstGeom prst="rect">
              <a:avLst/>
            </a:prstGeom>
            <a:noFill/>
            <a:ln>
              <a:noFill/>
            </a:ln>
          </p:spPr>
        </p:pic>
      </p:grpSp>
      <p:sp>
        <p:nvSpPr>
          <p:cNvPr id="335" name="Google Shape;335;p35"/>
          <p:cNvSpPr/>
          <p:nvPr/>
        </p:nvSpPr>
        <p:spPr>
          <a:xfrm>
            <a:off x="3725108" y="3153011"/>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5"/>
          <p:cNvGrpSpPr/>
          <p:nvPr/>
        </p:nvGrpSpPr>
        <p:grpSpPr>
          <a:xfrm>
            <a:off x="4174579" y="3153202"/>
            <a:ext cx="346056" cy="345674"/>
            <a:chOff x="3303268" y="3817349"/>
            <a:chExt cx="346056" cy="345674"/>
          </a:xfrm>
        </p:grpSpPr>
        <p:sp>
          <p:nvSpPr>
            <p:cNvPr id="337" name="Google Shape;337;p3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5"/>
          <p:cNvGrpSpPr/>
          <p:nvPr/>
        </p:nvGrpSpPr>
        <p:grpSpPr>
          <a:xfrm>
            <a:off x="4623669" y="3153202"/>
            <a:ext cx="346056" cy="345674"/>
            <a:chOff x="3752358" y="3817349"/>
            <a:chExt cx="346056" cy="345674"/>
          </a:xfrm>
        </p:grpSpPr>
        <p:sp>
          <p:nvSpPr>
            <p:cNvPr id="342" name="Google Shape;342;p35"/>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5"/>
          <p:cNvGrpSpPr/>
          <p:nvPr/>
        </p:nvGrpSpPr>
        <p:grpSpPr>
          <a:xfrm>
            <a:off x="5072742" y="3153202"/>
            <a:ext cx="346056" cy="345674"/>
            <a:chOff x="2238181" y="4120624"/>
            <a:chExt cx="346056" cy="345674"/>
          </a:xfrm>
        </p:grpSpPr>
        <p:grpSp>
          <p:nvGrpSpPr>
            <p:cNvPr id="347" name="Google Shape;347;p35"/>
            <p:cNvGrpSpPr/>
            <p:nvPr/>
          </p:nvGrpSpPr>
          <p:grpSpPr>
            <a:xfrm>
              <a:off x="2309155" y="4177413"/>
              <a:ext cx="203862" cy="231903"/>
              <a:chOff x="1512725" y="258500"/>
              <a:chExt cx="4570900" cy="5199625"/>
            </a:xfrm>
          </p:grpSpPr>
          <p:sp>
            <p:nvSpPr>
              <p:cNvPr id="348" name="Google Shape;348;p35"/>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5"/>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Chronology of events</a:t>
            </a:r>
            <a:endParaRPr/>
          </a:p>
        </p:txBody>
      </p:sp>
      <p:sp>
        <p:nvSpPr>
          <p:cNvPr id="179" name="Google Shape;179;p23"/>
          <p:cNvSpPr txBox="1"/>
          <p:nvPr/>
        </p:nvSpPr>
        <p:spPr>
          <a:xfrm flipH="1">
            <a:off x="713125" y="175081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Introduction</a:t>
            </a:r>
            <a:endParaRPr b="1" sz="1600">
              <a:solidFill>
                <a:schemeClr val="dk1"/>
              </a:solidFill>
              <a:latin typeface="Heebo"/>
              <a:ea typeface="Heebo"/>
              <a:cs typeface="Heebo"/>
              <a:sym typeface="Heebo"/>
            </a:endParaRPr>
          </a:p>
        </p:txBody>
      </p:sp>
      <p:sp>
        <p:nvSpPr>
          <p:cNvPr id="180" name="Google Shape;180;p23"/>
          <p:cNvSpPr txBox="1"/>
          <p:nvPr/>
        </p:nvSpPr>
        <p:spPr>
          <a:xfrm flipH="1">
            <a:off x="2677025" y="1781987"/>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Objective</a:t>
            </a:r>
            <a:endParaRPr b="1" sz="1600">
              <a:solidFill>
                <a:schemeClr val="dk1"/>
              </a:solidFill>
              <a:latin typeface="Heebo"/>
              <a:ea typeface="Heebo"/>
              <a:cs typeface="Heebo"/>
              <a:sym typeface="Heebo"/>
            </a:endParaRPr>
          </a:p>
        </p:txBody>
      </p:sp>
      <p:sp>
        <p:nvSpPr>
          <p:cNvPr id="181" name="Google Shape;181;p23"/>
          <p:cNvSpPr txBox="1"/>
          <p:nvPr/>
        </p:nvSpPr>
        <p:spPr>
          <a:xfrm flipH="1">
            <a:off x="4640925" y="175081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Project</a:t>
            </a:r>
            <a:endParaRPr b="1" sz="1600">
              <a:solidFill>
                <a:schemeClr val="dk1"/>
              </a:solidFill>
              <a:latin typeface="Heebo"/>
              <a:ea typeface="Heebo"/>
              <a:cs typeface="Heebo"/>
              <a:sym typeface="Heebo"/>
            </a:endParaRPr>
          </a:p>
        </p:txBody>
      </p:sp>
      <p:sp>
        <p:nvSpPr>
          <p:cNvPr id="182" name="Google Shape;182;p23"/>
          <p:cNvSpPr txBox="1"/>
          <p:nvPr/>
        </p:nvSpPr>
        <p:spPr>
          <a:xfrm flipH="1">
            <a:off x="6604825" y="1781987"/>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3D Idea</a:t>
            </a:r>
            <a:endParaRPr b="1" sz="1600">
              <a:solidFill>
                <a:schemeClr val="dk1"/>
              </a:solidFill>
              <a:latin typeface="Heebo"/>
              <a:ea typeface="Heebo"/>
              <a:cs typeface="Heebo"/>
              <a:sym typeface="Heebo"/>
            </a:endParaRPr>
          </a:p>
        </p:txBody>
      </p:sp>
      <p:cxnSp>
        <p:nvCxnSpPr>
          <p:cNvPr id="183" name="Google Shape;183;p23"/>
          <p:cNvCxnSpPr>
            <a:stCxn id="184" idx="6"/>
            <a:endCxn id="185" idx="2"/>
          </p:cNvCxnSpPr>
          <p:nvPr/>
        </p:nvCxnSpPr>
        <p:spPr>
          <a:xfrm>
            <a:off x="1707425" y="1357811"/>
            <a:ext cx="1787700" cy="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3"/>
          <p:cNvCxnSpPr>
            <a:stCxn id="185" idx="6"/>
            <a:endCxn id="187" idx="2"/>
          </p:cNvCxnSpPr>
          <p:nvPr/>
        </p:nvCxnSpPr>
        <p:spPr>
          <a:xfrm>
            <a:off x="3671375" y="1357811"/>
            <a:ext cx="1787700" cy="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3"/>
          <p:cNvCxnSpPr>
            <a:stCxn id="187" idx="6"/>
            <a:endCxn id="189" idx="2"/>
          </p:cNvCxnSpPr>
          <p:nvPr/>
        </p:nvCxnSpPr>
        <p:spPr>
          <a:xfrm>
            <a:off x="5635325" y="1357811"/>
            <a:ext cx="1787400" cy="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23"/>
          <p:cNvCxnSpPr>
            <a:stCxn id="184" idx="4"/>
            <a:endCxn id="179" idx="0"/>
          </p:cNvCxnSpPr>
          <p:nvPr/>
        </p:nvCxnSpPr>
        <p:spPr>
          <a:xfrm>
            <a:off x="1619225" y="144601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191" name="Google Shape;191;p23"/>
          <p:cNvCxnSpPr>
            <a:stCxn id="185" idx="4"/>
            <a:endCxn id="180" idx="0"/>
          </p:cNvCxnSpPr>
          <p:nvPr/>
        </p:nvCxnSpPr>
        <p:spPr>
          <a:xfrm>
            <a:off x="3583175" y="1446011"/>
            <a:ext cx="0" cy="336000"/>
          </a:xfrm>
          <a:prstGeom prst="straightConnector1">
            <a:avLst/>
          </a:prstGeom>
          <a:noFill/>
          <a:ln cap="flat" cmpd="sng" w="9525">
            <a:solidFill>
              <a:schemeClr val="dk2"/>
            </a:solidFill>
            <a:prstDash val="solid"/>
            <a:round/>
            <a:headEnd len="med" w="med" type="none"/>
            <a:tailEnd len="med" w="med" type="oval"/>
          </a:ln>
        </p:spPr>
      </p:cxnSp>
      <p:cxnSp>
        <p:nvCxnSpPr>
          <p:cNvPr id="192" name="Google Shape;192;p23"/>
          <p:cNvCxnSpPr>
            <a:stCxn id="187" idx="4"/>
            <a:endCxn id="181" idx="0"/>
          </p:cNvCxnSpPr>
          <p:nvPr/>
        </p:nvCxnSpPr>
        <p:spPr>
          <a:xfrm>
            <a:off x="5547125" y="144601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193" name="Google Shape;193;p23"/>
          <p:cNvCxnSpPr>
            <a:stCxn id="189" idx="4"/>
            <a:endCxn id="182" idx="0"/>
          </p:cNvCxnSpPr>
          <p:nvPr/>
        </p:nvCxnSpPr>
        <p:spPr>
          <a:xfrm>
            <a:off x="7511025" y="1446011"/>
            <a:ext cx="0" cy="336000"/>
          </a:xfrm>
          <a:prstGeom prst="straightConnector1">
            <a:avLst/>
          </a:prstGeom>
          <a:noFill/>
          <a:ln cap="flat" cmpd="sng" w="9525">
            <a:solidFill>
              <a:schemeClr val="dk2"/>
            </a:solidFill>
            <a:prstDash val="solid"/>
            <a:round/>
            <a:headEnd len="med" w="med" type="none"/>
            <a:tailEnd len="med" w="med" type="oval"/>
          </a:ln>
        </p:spPr>
      </p:cxnSp>
      <p:sp>
        <p:nvSpPr>
          <p:cNvPr id="194" name="Google Shape;194;p23"/>
          <p:cNvSpPr txBox="1"/>
          <p:nvPr/>
        </p:nvSpPr>
        <p:spPr>
          <a:xfrm flipH="1">
            <a:off x="713125" y="358526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Documentation</a:t>
            </a:r>
            <a:endParaRPr b="1" sz="1600">
              <a:solidFill>
                <a:schemeClr val="dk1"/>
              </a:solidFill>
              <a:latin typeface="Heebo"/>
              <a:ea typeface="Heebo"/>
              <a:cs typeface="Heebo"/>
              <a:sym typeface="Heebo"/>
            </a:endParaRPr>
          </a:p>
        </p:txBody>
      </p:sp>
      <p:sp>
        <p:nvSpPr>
          <p:cNvPr id="195" name="Google Shape;195;p23"/>
          <p:cNvSpPr txBox="1"/>
          <p:nvPr/>
        </p:nvSpPr>
        <p:spPr>
          <a:xfrm flipH="1">
            <a:off x="2677025" y="358526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Our Management</a:t>
            </a:r>
            <a:endParaRPr b="1" sz="1600">
              <a:solidFill>
                <a:schemeClr val="dk1"/>
              </a:solidFill>
              <a:latin typeface="Heebo"/>
              <a:ea typeface="Heebo"/>
              <a:cs typeface="Heebo"/>
              <a:sym typeface="Heebo"/>
            </a:endParaRPr>
          </a:p>
        </p:txBody>
      </p:sp>
      <p:sp>
        <p:nvSpPr>
          <p:cNvPr id="196" name="Google Shape;196;p23"/>
          <p:cNvSpPr txBox="1"/>
          <p:nvPr/>
        </p:nvSpPr>
        <p:spPr>
          <a:xfrm flipH="1">
            <a:off x="4640925" y="358526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Mock Up</a:t>
            </a:r>
            <a:endParaRPr b="1" sz="1600">
              <a:solidFill>
                <a:schemeClr val="dk1"/>
              </a:solidFill>
              <a:latin typeface="Heebo"/>
              <a:ea typeface="Heebo"/>
              <a:cs typeface="Heebo"/>
              <a:sym typeface="Heebo"/>
            </a:endParaRPr>
          </a:p>
        </p:txBody>
      </p:sp>
      <p:sp>
        <p:nvSpPr>
          <p:cNvPr id="197" name="Google Shape;197;p23"/>
          <p:cNvSpPr txBox="1"/>
          <p:nvPr/>
        </p:nvSpPr>
        <p:spPr>
          <a:xfrm flipH="1">
            <a:off x="6604825" y="3585262"/>
            <a:ext cx="1812300" cy="89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Heebo"/>
                <a:ea typeface="Heebo"/>
                <a:cs typeface="Heebo"/>
                <a:sym typeface="Heebo"/>
              </a:rPr>
              <a:t>Live Demo</a:t>
            </a:r>
            <a:endParaRPr b="1" sz="1600">
              <a:solidFill>
                <a:schemeClr val="dk1"/>
              </a:solidFill>
              <a:latin typeface="Heebo"/>
              <a:ea typeface="Heebo"/>
              <a:cs typeface="Heebo"/>
              <a:sym typeface="Heebo"/>
            </a:endParaRPr>
          </a:p>
        </p:txBody>
      </p:sp>
      <p:cxnSp>
        <p:nvCxnSpPr>
          <p:cNvPr id="198" name="Google Shape;198;p23"/>
          <p:cNvCxnSpPr>
            <a:stCxn id="199" idx="6"/>
            <a:endCxn id="200" idx="2"/>
          </p:cNvCxnSpPr>
          <p:nvPr/>
        </p:nvCxnSpPr>
        <p:spPr>
          <a:xfrm>
            <a:off x="1707425" y="3192261"/>
            <a:ext cx="1787700" cy="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23"/>
          <p:cNvCxnSpPr>
            <a:stCxn id="200" idx="6"/>
            <a:endCxn id="202" idx="2"/>
          </p:cNvCxnSpPr>
          <p:nvPr/>
        </p:nvCxnSpPr>
        <p:spPr>
          <a:xfrm>
            <a:off x="3671375" y="3192261"/>
            <a:ext cx="1787700" cy="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3"/>
          <p:cNvCxnSpPr>
            <a:stCxn id="202" idx="6"/>
            <a:endCxn id="204" idx="2"/>
          </p:cNvCxnSpPr>
          <p:nvPr/>
        </p:nvCxnSpPr>
        <p:spPr>
          <a:xfrm>
            <a:off x="5635325" y="3192261"/>
            <a:ext cx="178740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3"/>
          <p:cNvCxnSpPr>
            <a:stCxn id="199" idx="4"/>
            <a:endCxn id="194" idx="0"/>
          </p:cNvCxnSpPr>
          <p:nvPr/>
        </p:nvCxnSpPr>
        <p:spPr>
          <a:xfrm>
            <a:off x="1619225" y="328046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206" name="Google Shape;206;p23"/>
          <p:cNvCxnSpPr>
            <a:stCxn id="200" idx="4"/>
            <a:endCxn id="195" idx="0"/>
          </p:cNvCxnSpPr>
          <p:nvPr/>
        </p:nvCxnSpPr>
        <p:spPr>
          <a:xfrm>
            <a:off x="3583175" y="328046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207" name="Google Shape;207;p23"/>
          <p:cNvCxnSpPr>
            <a:stCxn id="202" idx="4"/>
            <a:endCxn id="196" idx="0"/>
          </p:cNvCxnSpPr>
          <p:nvPr/>
        </p:nvCxnSpPr>
        <p:spPr>
          <a:xfrm>
            <a:off x="5547125" y="328046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208" name="Google Shape;208;p23"/>
          <p:cNvCxnSpPr>
            <a:stCxn id="204" idx="4"/>
            <a:endCxn id="197" idx="0"/>
          </p:cNvCxnSpPr>
          <p:nvPr/>
        </p:nvCxnSpPr>
        <p:spPr>
          <a:xfrm>
            <a:off x="7511025" y="3280461"/>
            <a:ext cx="0" cy="304800"/>
          </a:xfrm>
          <a:prstGeom prst="straightConnector1">
            <a:avLst/>
          </a:prstGeom>
          <a:noFill/>
          <a:ln cap="flat" cmpd="sng" w="9525">
            <a:solidFill>
              <a:schemeClr val="dk2"/>
            </a:solidFill>
            <a:prstDash val="solid"/>
            <a:round/>
            <a:headEnd len="med" w="med" type="none"/>
            <a:tailEnd len="med" w="med" type="oval"/>
          </a:ln>
        </p:spPr>
      </p:cxnSp>
      <p:cxnSp>
        <p:nvCxnSpPr>
          <p:cNvPr id="209" name="Google Shape;209;p23"/>
          <p:cNvCxnSpPr>
            <a:stCxn id="189" idx="6"/>
            <a:endCxn id="199" idx="2"/>
          </p:cNvCxnSpPr>
          <p:nvPr/>
        </p:nvCxnSpPr>
        <p:spPr>
          <a:xfrm flipH="1">
            <a:off x="1531125" y="1357811"/>
            <a:ext cx="6068100" cy="1834500"/>
          </a:xfrm>
          <a:prstGeom prst="bentConnector5">
            <a:avLst>
              <a:gd fmla="val -13653" name="adj1"/>
              <a:gd fmla="val 74943" name="adj2"/>
              <a:gd fmla="val 103926" name="adj3"/>
            </a:avLst>
          </a:prstGeom>
          <a:noFill/>
          <a:ln cap="flat" cmpd="sng" w="9525">
            <a:solidFill>
              <a:schemeClr val="dk2"/>
            </a:solidFill>
            <a:prstDash val="solid"/>
            <a:round/>
            <a:headEnd len="med" w="med" type="none"/>
            <a:tailEnd len="med" w="med" type="none"/>
          </a:ln>
        </p:spPr>
      </p:cxnSp>
      <p:sp>
        <p:nvSpPr>
          <p:cNvPr id="184" name="Google Shape;184;p23"/>
          <p:cNvSpPr/>
          <p:nvPr/>
        </p:nvSpPr>
        <p:spPr>
          <a:xfrm>
            <a:off x="1531025" y="126961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5" name="Google Shape;185;p23"/>
          <p:cNvSpPr/>
          <p:nvPr/>
        </p:nvSpPr>
        <p:spPr>
          <a:xfrm>
            <a:off x="3494975" y="126961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7" name="Google Shape;187;p23"/>
          <p:cNvSpPr/>
          <p:nvPr/>
        </p:nvSpPr>
        <p:spPr>
          <a:xfrm>
            <a:off x="5458925" y="126961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9" name="Google Shape;189;p23"/>
          <p:cNvSpPr/>
          <p:nvPr/>
        </p:nvSpPr>
        <p:spPr>
          <a:xfrm>
            <a:off x="7422825" y="126961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9" name="Google Shape;199;p23"/>
          <p:cNvSpPr/>
          <p:nvPr/>
        </p:nvSpPr>
        <p:spPr>
          <a:xfrm>
            <a:off x="1531025" y="310406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0" name="Google Shape;200;p23"/>
          <p:cNvSpPr/>
          <p:nvPr/>
        </p:nvSpPr>
        <p:spPr>
          <a:xfrm>
            <a:off x="3494975" y="310406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2" name="Google Shape;202;p23"/>
          <p:cNvSpPr/>
          <p:nvPr/>
        </p:nvSpPr>
        <p:spPr>
          <a:xfrm>
            <a:off x="5458925" y="310406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4" name="Google Shape;204;p23"/>
          <p:cNvSpPr/>
          <p:nvPr/>
        </p:nvSpPr>
        <p:spPr>
          <a:xfrm>
            <a:off x="7422825" y="3104061"/>
            <a:ext cx="176400" cy="17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901550" y="562800"/>
            <a:ext cx="778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15" name="Google Shape;215;p24"/>
          <p:cNvSpPr txBox="1"/>
          <p:nvPr>
            <p:ph idx="2" type="subTitle"/>
          </p:nvPr>
        </p:nvSpPr>
        <p:spPr>
          <a:xfrm>
            <a:off x="901550" y="1315550"/>
            <a:ext cx="3699300" cy="31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PintuFilm adalah sebuah website</a:t>
            </a:r>
            <a:r>
              <a:rPr lang="en"/>
              <a:t> yang memberikan pengalaman streaming film, anime, dan serial TV secara global. Di Pintu Film, kami menghadirkan akses mudah ke koleksi terbesar dari segala genre favorit Anda, dari aksi penuh adrenalin hingga drama yang mendalam. Dengan teknologi mutakhir, kami memastikan setiap pengguna dapat menikmati konten favorit mereka di mana saja dan kapan saja.</a:t>
            </a:r>
            <a:endParaRPr/>
          </a:p>
        </p:txBody>
      </p:sp>
      <p:pic>
        <p:nvPicPr>
          <p:cNvPr id="216" name="Google Shape;216;p24"/>
          <p:cNvPicPr preferRelativeResize="0"/>
          <p:nvPr/>
        </p:nvPicPr>
        <p:blipFill>
          <a:blip r:embed="rId3">
            <a:alphaModFix/>
          </a:blip>
          <a:stretch>
            <a:fillRect/>
          </a:stretch>
        </p:blipFill>
        <p:spPr>
          <a:xfrm>
            <a:off x="4955025" y="2000450"/>
            <a:ext cx="3309476" cy="843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720000" y="412025"/>
            <a:ext cx="4160700" cy="7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222" name="Google Shape;222;p25"/>
          <p:cNvSpPr txBox="1"/>
          <p:nvPr>
            <p:ph idx="1" type="subTitle"/>
          </p:nvPr>
        </p:nvSpPr>
        <p:spPr>
          <a:xfrm>
            <a:off x="720000" y="1112225"/>
            <a:ext cx="4160700" cy="33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a:t>Menyediakan Konten Berkualitas Tinggi:</a:t>
            </a:r>
            <a:r>
              <a:rPr lang="en"/>
              <a:t> Menawarkan pilihan film dan serial TV dari berbagai genre dan negara.</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b="1" lang="en"/>
              <a:t>Meningkatkan Aksesibilitas:</a:t>
            </a:r>
            <a:r>
              <a:rPr lang="en"/>
              <a:t> Memungkinkan pengguna untuk menonton konten di berbagai perangkat (smartphone, tablet, laptop, smart TV).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3" name="Google Shape;223;p25"/>
          <p:cNvPicPr preferRelativeResize="0"/>
          <p:nvPr>
            <p:ph idx="2" type="pic"/>
          </p:nvPr>
        </p:nvPicPr>
        <p:blipFill rotWithShape="1">
          <a:blip r:embed="rId3">
            <a:alphaModFix/>
          </a:blip>
          <a:srcRect b="0" l="21351" r="21345" t="0"/>
          <a:stretch/>
        </p:blipFill>
        <p:spPr>
          <a:xfrm>
            <a:off x="5177275" y="817025"/>
            <a:ext cx="3253500" cy="3786900"/>
          </a:xfrm>
          <a:prstGeom prst="roundRect">
            <a:avLst>
              <a:gd fmla="val 18705" name="adj"/>
            </a:avLst>
          </a:prstGeom>
        </p:spPr>
      </p:pic>
      <p:pic>
        <p:nvPicPr>
          <p:cNvPr id="224" name="Google Shape;224;p25"/>
          <p:cNvPicPr preferRelativeResize="0"/>
          <p:nvPr/>
        </p:nvPicPr>
        <p:blipFill>
          <a:blip r:embed="rId4">
            <a:alphaModFix/>
          </a:blip>
          <a:stretch>
            <a:fillRect/>
          </a:stretch>
        </p:blipFill>
        <p:spPr>
          <a:xfrm>
            <a:off x="7579550" y="3774025"/>
            <a:ext cx="1499749" cy="1320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idx="13" type="subTitle"/>
          </p:nvPr>
        </p:nvSpPr>
        <p:spPr>
          <a:xfrm>
            <a:off x="1317925" y="2003424"/>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 Page</a:t>
            </a:r>
            <a:endParaRPr/>
          </a:p>
        </p:txBody>
      </p:sp>
      <p:sp>
        <p:nvSpPr>
          <p:cNvPr id="230" name="Google Shape;230;p26"/>
          <p:cNvSpPr txBox="1"/>
          <p:nvPr>
            <p:ph idx="9" type="subTitle"/>
          </p:nvPr>
        </p:nvSpPr>
        <p:spPr>
          <a:xfrm>
            <a:off x="1317925" y="1109725"/>
            <a:ext cx="3037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231" name="Google Shape;231;p26"/>
          <p:cNvSpPr txBox="1"/>
          <p:nvPr>
            <p:ph idx="15" type="subTitle"/>
          </p:nvPr>
        </p:nvSpPr>
        <p:spPr>
          <a:xfrm>
            <a:off x="1325302" y="3790822"/>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Movie Page</a:t>
            </a:r>
            <a:endParaRPr/>
          </a:p>
        </p:txBody>
      </p:sp>
      <p:sp>
        <p:nvSpPr>
          <p:cNvPr id="232" name="Google Shape;232;p26"/>
          <p:cNvSpPr txBox="1"/>
          <p:nvPr>
            <p:ph idx="5" type="title"/>
          </p:nvPr>
        </p:nvSpPr>
        <p:spPr>
          <a:xfrm>
            <a:off x="713225" y="1082775"/>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3" name="Google Shape;23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Pages</a:t>
            </a:r>
            <a:endParaRPr/>
          </a:p>
        </p:txBody>
      </p:sp>
      <p:sp>
        <p:nvSpPr>
          <p:cNvPr id="234" name="Google Shape;234;p26"/>
          <p:cNvSpPr txBox="1"/>
          <p:nvPr>
            <p:ph idx="6" type="title"/>
          </p:nvPr>
        </p:nvSpPr>
        <p:spPr>
          <a:xfrm>
            <a:off x="717926" y="2870155"/>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5" name="Google Shape;235;p26"/>
          <p:cNvSpPr txBox="1"/>
          <p:nvPr>
            <p:ph idx="7" type="title"/>
          </p:nvPr>
        </p:nvSpPr>
        <p:spPr>
          <a:xfrm>
            <a:off x="713235" y="1976464"/>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6" name="Google Shape;236;p26"/>
          <p:cNvSpPr txBox="1"/>
          <p:nvPr>
            <p:ph idx="8" type="title"/>
          </p:nvPr>
        </p:nvSpPr>
        <p:spPr>
          <a:xfrm>
            <a:off x="717932" y="3763850"/>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7" name="Google Shape;237;p26"/>
          <p:cNvSpPr txBox="1"/>
          <p:nvPr>
            <p:ph idx="14" type="subTitle"/>
          </p:nvPr>
        </p:nvSpPr>
        <p:spPr>
          <a:xfrm>
            <a:off x="1325302" y="2897123"/>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 Up Page</a:t>
            </a:r>
            <a:endParaRPr/>
          </a:p>
        </p:txBody>
      </p:sp>
      <p:pic>
        <p:nvPicPr>
          <p:cNvPr id="238" name="Google Shape;238;p26"/>
          <p:cNvPicPr preferRelativeResize="0"/>
          <p:nvPr/>
        </p:nvPicPr>
        <p:blipFill>
          <a:blip r:embed="rId3">
            <a:alphaModFix/>
          </a:blip>
          <a:stretch>
            <a:fillRect/>
          </a:stretch>
        </p:blipFill>
        <p:spPr>
          <a:xfrm>
            <a:off x="7724575" y="2104974"/>
            <a:ext cx="1809300" cy="3248275"/>
          </a:xfrm>
          <a:prstGeom prst="rect">
            <a:avLst/>
          </a:prstGeom>
          <a:noFill/>
          <a:ln>
            <a:noFill/>
          </a:ln>
        </p:spPr>
      </p:pic>
      <p:sp>
        <p:nvSpPr>
          <p:cNvPr id="239" name="Google Shape;239;p26"/>
          <p:cNvSpPr txBox="1"/>
          <p:nvPr>
            <p:ph idx="13" type="subTitle"/>
          </p:nvPr>
        </p:nvSpPr>
        <p:spPr>
          <a:xfrm>
            <a:off x="5044775" y="2030374"/>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Movie Detail </a:t>
            </a:r>
            <a:r>
              <a:rPr lang="en"/>
              <a:t>Page</a:t>
            </a:r>
            <a:endParaRPr/>
          </a:p>
        </p:txBody>
      </p:sp>
      <p:sp>
        <p:nvSpPr>
          <p:cNvPr id="240" name="Google Shape;240;p26"/>
          <p:cNvSpPr txBox="1"/>
          <p:nvPr>
            <p:ph idx="9" type="subTitle"/>
          </p:nvPr>
        </p:nvSpPr>
        <p:spPr>
          <a:xfrm>
            <a:off x="5044775" y="1136675"/>
            <a:ext cx="3037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Popular Movie </a:t>
            </a:r>
            <a:r>
              <a:rPr lang="en"/>
              <a:t>Page</a:t>
            </a:r>
            <a:endParaRPr/>
          </a:p>
        </p:txBody>
      </p:sp>
      <p:sp>
        <p:nvSpPr>
          <p:cNvPr id="241" name="Google Shape;241;p26"/>
          <p:cNvSpPr txBox="1"/>
          <p:nvPr>
            <p:ph idx="15" type="subTitle"/>
          </p:nvPr>
        </p:nvSpPr>
        <p:spPr>
          <a:xfrm>
            <a:off x="5052152" y="3817772"/>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 </a:t>
            </a:r>
            <a:r>
              <a:rPr lang="en"/>
              <a:t>Page</a:t>
            </a:r>
            <a:endParaRPr/>
          </a:p>
        </p:txBody>
      </p:sp>
      <p:sp>
        <p:nvSpPr>
          <p:cNvPr id="242" name="Google Shape;242;p26"/>
          <p:cNvSpPr txBox="1"/>
          <p:nvPr>
            <p:ph idx="5" type="title"/>
          </p:nvPr>
        </p:nvSpPr>
        <p:spPr>
          <a:xfrm>
            <a:off x="4440075" y="1109725"/>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3" name="Google Shape;243;p26"/>
          <p:cNvSpPr txBox="1"/>
          <p:nvPr>
            <p:ph idx="6" type="title"/>
          </p:nvPr>
        </p:nvSpPr>
        <p:spPr>
          <a:xfrm>
            <a:off x="4444776" y="2897105"/>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44" name="Google Shape;244;p26"/>
          <p:cNvSpPr txBox="1"/>
          <p:nvPr>
            <p:ph idx="7" type="title"/>
          </p:nvPr>
        </p:nvSpPr>
        <p:spPr>
          <a:xfrm>
            <a:off x="4440085" y="2003414"/>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45" name="Google Shape;245;p26"/>
          <p:cNvSpPr txBox="1"/>
          <p:nvPr>
            <p:ph idx="8" type="title"/>
          </p:nvPr>
        </p:nvSpPr>
        <p:spPr>
          <a:xfrm>
            <a:off x="4444782" y="3790800"/>
            <a:ext cx="60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46" name="Google Shape;246;p26"/>
          <p:cNvSpPr txBox="1"/>
          <p:nvPr>
            <p:ph idx="14" type="subTitle"/>
          </p:nvPr>
        </p:nvSpPr>
        <p:spPr>
          <a:xfrm>
            <a:off x="5052152" y="2924073"/>
            <a:ext cx="6784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Profile</a:t>
            </a:r>
            <a:r>
              <a:rPr lang="en"/>
              <a:t> Page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1069250" y="437075"/>
            <a:ext cx="41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Idea</a:t>
            </a:r>
            <a:endParaRPr/>
          </a:p>
        </p:txBody>
      </p:sp>
      <p:sp>
        <p:nvSpPr>
          <p:cNvPr id="252" name="Google Shape;252;p27"/>
          <p:cNvSpPr txBox="1"/>
          <p:nvPr>
            <p:ph idx="2" type="subTitle"/>
          </p:nvPr>
        </p:nvSpPr>
        <p:spPr>
          <a:xfrm>
            <a:off x="888325" y="2064799"/>
            <a:ext cx="3356400" cy="19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 to use a globe that will show </a:t>
            </a:r>
            <a:r>
              <a:rPr lang="en"/>
              <a:t>the</a:t>
            </a:r>
            <a:r>
              <a:rPr lang="en"/>
              <a:t> top movies on its continent so you can swipe the globe and see the movie which is top in their continent.</a:t>
            </a:r>
            <a:endParaRPr/>
          </a:p>
        </p:txBody>
      </p:sp>
      <p:sp>
        <p:nvSpPr>
          <p:cNvPr id="253" name="Google Shape;253;p27"/>
          <p:cNvSpPr txBox="1"/>
          <p:nvPr>
            <p:ph idx="3" type="subTitle"/>
          </p:nvPr>
        </p:nvSpPr>
        <p:spPr>
          <a:xfrm>
            <a:off x="888325" y="1551125"/>
            <a:ext cx="2064300" cy="54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Globe of Movies</a:t>
            </a:r>
            <a:endParaRPr/>
          </a:p>
        </p:txBody>
      </p:sp>
      <p:pic>
        <p:nvPicPr>
          <p:cNvPr id="254" name="Google Shape;254;p27"/>
          <p:cNvPicPr preferRelativeResize="0"/>
          <p:nvPr/>
        </p:nvPicPr>
        <p:blipFill>
          <a:blip r:embed="rId3">
            <a:alphaModFix/>
          </a:blip>
          <a:stretch>
            <a:fillRect/>
          </a:stretch>
        </p:blipFill>
        <p:spPr>
          <a:xfrm flipH="1">
            <a:off x="7264475" y="3863700"/>
            <a:ext cx="1676949" cy="1545075"/>
          </a:xfrm>
          <a:prstGeom prst="rect">
            <a:avLst/>
          </a:prstGeom>
          <a:noFill/>
          <a:ln>
            <a:noFill/>
          </a:ln>
        </p:spPr>
      </p:pic>
      <p:pic>
        <p:nvPicPr>
          <p:cNvPr id="255" name="Google Shape;255;p27"/>
          <p:cNvPicPr preferRelativeResize="0"/>
          <p:nvPr/>
        </p:nvPicPr>
        <p:blipFill>
          <a:blip r:embed="rId4">
            <a:alphaModFix/>
          </a:blip>
          <a:stretch>
            <a:fillRect/>
          </a:stretch>
        </p:blipFill>
        <p:spPr>
          <a:xfrm>
            <a:off x="4793050" y="1009775"/>
            <a:ext cx="3201775" cy="298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1069250" y="437075"/>
            <a:ext cx="418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Idea</a:t>
            </a:r>
            <a:endParaRPr/>
          </a:p>
        </p:txBody>
      </p:sp>
      <p:pic>
        <p:nvPicPr>
          <p:cNvPr id="261" name="Google Shape;261;p28"/>
          <p:cNvPicPr preferRelativeResize="0"/>
          <p:nvPr/>
        </p:nvPicPr>
        <p:blipFill>
          <a:blip r:embed="rId3">
            <a:alphaModFix/>
          </a:blip>
          <a:stretch>
            <a:fillRect/>
          </a:stretch>
        </p:blipFill>
        <p:spPr>
          <a:xfrm flipH="1">
            <a:off x="7855800" y="4006575"/>
            <a:ext cx="1676949" cy="1545075"/>
          </a:xfrm>
          <a:prstGeom prst="rect">
            <a:avLst/>
          </a:prstGeom>
          <a:noFill/>
          <a:ln>
            <a:noFill/>
          </a:ln>
        </p:spPr>
      </p:pic>
      <p:pic>
        <p:nvPicPr>
          <p:cNvPr id="262" name="Google Shape;262;p28"/>
          <p:cNvPicPr preferRelativeResize="0"/>
          <p:nvPr/>
        </p:nvPicPr>
        <p:blipFill>
          <a:blip r:embed="rId4">
            <a:alphaModFix/>
          </a:blip>
          <a:stretch>
            <a:fillRect/>
          </a:stretch>
        </p:blipFill>
        <p:spPr>
          <a:xfrm>
            <a:off x="1180375" y="1156248"/>
            <a:ext cx="6675424" cy="3152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713325" y="974763"/>
            <a:ext cx="7717500" cy="319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Documentation</a:t>
            </a:r>
            <a:endParaRPr/>
          </a:p>
        </p:txBody>
      </p:sp>
      <p:pic>
        <p:nvPicPr>
          <p:cNvPr id="268" name="Google Shape;268;p29"/>
          <p:cNvPicPr preferRelativeResize="0"/>
          <p:nvPr/>
        </p:nvPicPr>
        <p:blipFill>
          <a:blip r:embed="rId3">
            <a:alphaModFix/>
          </a:blip>
          <a:stretch>
            <a:fillRect/>
          </a:stretch>
        </p:blipFill>
        <p:spPr>
          <a:xfrm>
            <a:off x="0" y="2847075"/>
            <a:ext cx="2356402" cy="2943625"/>
          </a:xfrm>
          <a:prstGeom prst="rect">
            <a:avLst/>
          </a:prstGeom>
          <a:noFill/>
          <a:ln>
            <a:noFill/>
          </a:ln>
        </p:spPr>
      </p:pic>
      <p:grpSp>
        <p:nvGrpSpPr>
          <p:cNvPr id="269" name="Google Shape;269;p29"/>
          <p:cNvGrpSpPr/>
          <p:nvPr/>
        </p:nvGrpSpPr>
        <p:grpSpPr>
          <a:xfrm>
            <a:off x="5149109" y="3105651"/>
            <a:ext cx="4089807" cy="2200325"/>
            <a:chOff x="5149109" y="3073901"/>
            <a:chExt cx="4089807" cy="2200325"/>
          </a:xfrm>
        </p:grpSpPr>
        <p:pic>
          <p:nvPicPr>
            <p:cNvPr id="270" name="Google Shape;270;p29"/>
            <p:cNvPicPr preferRelativeResize="0"/>
            <p:nvPr/>
          </p:nvPicPr>
          <p:blipFill>
            <a:blip r:embed="rId4">
              <a:alphaModFix/>
            </a:blip>
            <a:stretch>
              <a:fillRect/>
            </a:stretch>
          </p:blipFill>
          <p:spPr>
            <a:xfrm flipH="1">
              <a:off x="5149109" y="3695625"/>
              <a:ext cx="2913603" cy="1546426"/>
            </a:xfrm>
            <a:prstGeom prst="rect">
              <a:avLst/>
            </a:prstGeom>
            <a:noFill/>
            <a:ln>
              <a:noFill/>
            </a:ln>
          </p:spPr>
        </p:pic>
        <p:pic>
          <p:nvPicPr>
            <p:cNvPr id="271" name="Google Shape;271;p29"/>
            <p:cNvPicPr preferRelativeResize="0"/>
            <p:nvPr/>
          </p:nvPicPr>
          <p:blipFill>
            <a:blip r:embed="rId5">
              <a:alphaModFix/>
            </a:blip>
            <a:stretch>
              <a:fillRect/>
            </a:stretch>
          </p:blipFill>
          <p:spPr>
            <a:xfrm flipH="1">
              <a:off x="6686832" y="3073901"/>
              <a:ext cx="2552083" cy="2200325"/>
            </a:xfrm>
            <a:prstGeom prst="rect">
              <a:avLst/>
            </a:prstGeom>
            <a:noFill/>
            <a:ln>
              <a:noFill/>
            </a:ln>
          </p:spPr>
        </p:pic>
      </p:grpSp>
      <p:grpSp>
        <p:nvGrpSpPr>
          <p:cNvPr id="272" name="Google Shape;272;p29"/>
          <p:cNvGrpSpPr/>
          <p:nvPr/>
        </p:nvGrpSpPr>
        <p:grpSpPr>
          <a:xfrm>
            <a:off x="6687061" y="-332671"/>
            <a:ext cx="2817397" cy="2179036"/>
            <a:chOff x="6687061" y="-332671"/>
            <a:chExt cx="2817397" cy="2179036"/>
          </a:xfrm>
        </p:grpSpPr>
        <p:pic>
          <p:nvPicPr>
            <p:cNvPr id="273" name="Google Shape;273;p29"/>
            <p:cNvPicPr preferRelativeResize="0"/>
            <p:nvPr/>
          </p:nvPicPr>
          <p:blipFill>
            <a:blip r:embed="rId6">
              <a:alphaModFix/>
            </a:blip>
            <a:stretch>
              <a:fillRect/>
            </a:stretch>
          </p:blipFill>
          <p:spPr>
            <a:xfrm rot="1123293">
              <a:off x="7724650" y="-121100"/>
              <a:ext cx="1573251" cy="1546426"/>
            </a:xfrm>
            <a:prstGeom prst="rect">
              <a:avLst/>
            </a:prstGeom>
            <a:noFill/>
            <a:ln>
              <a:noFill/>
            </a:ln>
          </p:spPr>
        </p:pic>
        <p:pic>
          <p:nvPicPr>
            <p:cNvPr id="274" name="Google Shape;274;p29"/>
            <p:cNvPicPr preferRelativeResize="0"/>
            <p:nvPr/>
          </p:nvPicPr>
          <p:blipFill>
            <a:blip r:embed="rId6">
              <a:alphaModFix/>
            </a:blip>
            <a:stretch>
              <a:fillRect/>
            </a:stretch>
          </p:blipFill>
          <p:spPr>
            <a:xfrm rot="1794627">
              <a:off x="6924666" y="292942"/>
              <a:ext cx="1331321" cy="1308642"/>
            </a:xfrm>
            <a:prstGeom prst="rect">
              <a:avLst/>
            </a:prstGeom>
            <a:noFill/>
            <a:ln>
              <a:noFill/>
            </a:ln>
          </p:spPr>
        </p:pic>
      </p:grpSp>
      <p:grpSp>
        <p:nvGrpSpPr>
          <p:cNvPr id="275" name="Google Shape;275;p29"/>
          <p:cNvGrpSpPr/>
          <p:nvPr/>
        </p:nvGrpSpPr>
        <p:grpSpPr>
          <a:xfrm>
            <a:off x="-241249" y="-595350"/>
            <a:ext cx="3128402" cy="2544490"/>
            <a:chOff x="-241249" y="-595350"/>
            <a:chExt cx="3128402" cy="2544490"/>
          </a:xfrm>
        </p:grpSpPr>
        <p:pic>
          <p:nvPicPr>
            <p:cNvPr id="276" name="Google Shape;276;p29"/>
            <p:cNvPicPr preferRelativeResize="0"/>
            <p:nvPr/>
          </p:nvPicPr>
          <p:blipFill>
            <a:blip r:embed="rId7">
              <a:alphaModFix/>
            </a:blip>
            <a:stretch>
              <a:fillRect/>
            </a:stretch>
          </p:blipFill>
          <p:spPr>
            <a:xfrm>
              <a:off x="-241249" y="-595350"/>
              <a:ext cx="3128402" cy="1762775"/>
            </a:xfrm>
            <a:prstGeom prst="rect">
              <a:avLst/>
            </a:prstGeom>
            <a:noFill/>
            <a:ln>
              <a:noFill/>
            </a:ln>
          </p:spPr>
        </p:pic>
        <p:pic>
          <p:nvPicPr>
            <p:cNvPr id="277" name="Google Shape;277;p29"/>
            <p:cNvPicPr preferRelativeResize="0"/>
            <p:nvPr/>
          </p:nvPicPr>
          <p:blipFill>
            <a:blip r:embed="rId6">
              <a:alphaModFix/>
            </a:blip>
            <a:stretch>
              <a:fillRect/>
            </a:stretch>
          </p:blipFill>
          <p:spPr>
            <a:xfrm rot="-2178452">
              <a:off x="375942" y="373390"/>
              <a:ext cx="1331320" cy="130864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p:nvPr/>
        </p:nvSpPr>
        <p:spPr>
          <a:xfrm>
            <a:off x="365100" y="1127725"/>
            <a:ext cx="8413800" cy="31188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3" name="Google Shape;283;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 - Programming </a:t>
            </a:r>
            <a:r>
              <a:rPr lang="en"/>
              <a:t>Languages</a:t>
            </a:r>
            <a:endParaRPr/>
          </a:p>
        </p:txBody>
      </p:sp>
      <p:pic>
        <p:nvPicPr>
          <p:cNvPr id="284" name="Google Shape;284;p30"/>
          <p:cNvPicPr preferRelativeResize="0"/>
          <p:nvPr/>
        </p:nvPicPr>
        <p:blipFill>
          <a:blip r:embed="rId3">
            <a:alphaModFix/>
          </a:blip>
          <a:stretch>
            <a:fillRect/>
          </a:stretch>
        </p:blipFill>
        <p:spPr>
          <a:xfrm>
            <a:off x="505775" y="1262650"/>
            <a:ext cx="3247800" cy="2102951"/>
          </a:xfrm>
          <a:prstGeom prst="rect">
            <a:avLst/>
          </a:prstGeom>
          <a:noFill/>
          <a:ln>
            <a:noFill/>
          </a:ln>
        </p:spPr>
      </p:pic>
      <p:pic>
        <p:nvPicPr>
          <p:cNvPr id="285" name="Google Shape;285;p30"/>
          <p:cNvPicPr preferRelativeResize="0"/>
          <p:nvPr/>
        </p:nvPicPr>
        <p:blipFill>
          <a:blip r:embed="rId4">
            <a:alphaModFix/>
          </a:blip>
          <a:stretch>
            <a:fillRect/>
          </a:stretch>
        </p:blipFill>
        <p:spPr>
          <a:xfrm>
            <a:off x="3965150" y="1262650"/>
            <a:ext cx="1495665" cy="2102951"/>
          </a:xfrm>
          <a:prstGeom prst="rect">
            <a:avLst/>
          </a:prstGeom>
          <a:noFill/>
          <a:ln>
            <a:noFill/>
          </a:ln>
        </p:spPr>
      </p:pic>
      <p:pic>
        <p:nvPicPr>
          <p:cNvPr id="286" name="Google Shape;286;p30"/>
          <p:cNvPicPr preferRelativeResize="0"/>
          <p:nvPr/>
        </p:nvPicPr>
        <p:blipFill>
          <a:blip r:embed="rId5">
            <a:alphaModFix/>
          </a:blip>
          <a:stretch>
            <a:fillRect/>
          </a:stretch>
        </p:blipFill>
        <p:spPr>
          <a:xfrm>
            <a:off x="5745174" y="1661126"/>
            <a:ext cx="2913976" cy="1821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rman Cinema and Visual Culture Master of Arts in German by Slidesgo">
  <a:themeElements>
    <a:clrScheme name="Simple Light">
      <a:dk1>
        <a:srgbClr val="FEFCF6"/>
      </a:dk1>
      <a:lt1>
        <a:srgbClr val="281D1B"/>
      </a:lt1>
      <a:dk2>
        <a:srgbClr val="BDB69D"/>
      </a:dk2>
      <a:lt2>
        <a:srgbClr val="DB0011"/>
      </a:lt2>
      <a:accent1>
        <a:srgbClr val="BF0000"/>
      </a:accent1>
      <a:accent2>
        <a:srgbClr val="8D7368"/>
      </a:accent2>
      <a:accent3>
        <a:srgbClr val="554640"/>
      </a:accent3>
      <a:accent4>
        <a:srgbClr val="342C29"/>
      </a:accent4>
      <a:accent5>
        <a:srgbClr val="FFFFFF"/>
      </a:accent5>
      <a:accent6>
        <a:srgbClr val="FFFFFF"/>
      </a:accent6>
      <a:hlink>
        <a:srgbClr val="FEFC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